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4.xml" ContentType="application/vnd.openxmlformats-officedocument.presentationml.tag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type="screen16x9" cy="6858000" cx="12192000"/>
  <p:notesSz cx="6858000" cy="9144000"/>
  <p:defaultTextStyle>
    <a:defPPr>
      <a:defRPr lang="zh-TW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任国敬" initials="任国敬" lastIdx="1" clrIdx="0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3078" autoAdjust="0"/>
    <p:restoredTop sz="94660"/>
  </p:normalViewPr>
  <p:slideViewPr>
    <p:cSldViewPr snapToGrid="0">
      <p:cViewPr varScale="1">
        <p:scale>
          <a:sx n="83" d="100"/>
          <a:sy n="83" d="100"/>
        </p:scale>
        <p:origin x="-72" y="-402"/>
      </p:cViewPr>
      <p:guideLst>
        <p:guide orient="horz" pos="2210"/>
        <p:guide pos="37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tableStyles" Target="tableStyle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commentAuthors" Target="commentAuthors.xml"/></Relationships>
</file>

<file path=ppt/comments/comment1.xml><?xml version="1.0" encoding="utf-8"?>
<p:cmLst xmlns:p="http://schemas.openxmlformats.org/presentationml/2006/main" xmlns:r="http://schemas.openxmlformats.org/officeDocument/2006/relationships" xmlns:a="http://schemas.openxmlformats.org/drawingml/2006/main">
  <p:cm authorId="1" dt="2016-03-09T16:55:24.198" idx="1">
    <p:pos x="10" y="10"/>
    <p:text/>
  </p:cm>
</p:cmLst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kumimoji="1" lang="zh-TW"/>
          </a:p>
        </p:txBody>
      </p:sp>
      <p:sp>
        <p:nvSpPr>
          <p:cNvPr id="1048858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C3D8875F-8480-0143-9072-BEB4BF7D4508}" type="datetimeFigureOut">
              <a:rPr altLang="en-US" kumimoji="1" lang="zh-TW" smtClean="0"/>
            </a:fld>
            <a:endParaRPr altLang="en-US" kumimoji="1" lang="zh-TW"/>
          </a:p>
        </p:txBody>
      </p:sp>
      <p:sp>
        <p:nvSpPr>
          <p:cNvPr id="1048859" name="投影片影像版面配置區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TW"/>
          </a:p>
        </p:txBody>
      </p:sp>
      <p:sp>
        <p:nvSpPr>
          <p:cNvPr id="1048860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kumimoji="1" lang="zh-TW"/>
              <a:t>按一下以編輯母片文字樣式</a:t>
            </a:r>
          </a:p>
          <a:p>
            <a:pPr lvl="1"/>
            <a:r>
              <a:rPr altLang="en-US" kumimoji="1" lang="zh-TW"/>
              <a:t>第二層</a:t>
            </a:r>
          </a:p>
          <a:p>
            <a:pPr lvl="2"/>
            <a:r>
              <a:rPr altLang="en-US" kumimoji="1" lang="zh-TW"/>
              <a:t>第三層</a:t>
            </a:r>
          </a:p>
          <a:p>
            <a:pPr lvl="3"/>
            <a:r>
              <a:rPr altLang="en-US" kumimoji="1" lang="zh-TW"/>
              <a:t>第四層</a:t>
            </a:r>
          </a:p>
          <a:p>
            <a:pPr lvl="4"/>
            <a:r>
              <a:rPr altLang="en-US" kumimoji="1" lang="zh-TW"/>
              <a:t>第五層</a:t>
            </a:r>
          </a:p>
        </p:txBody>
      </p:sp>
      <p:sp>
        <p:nvSpPr>
          <p:cNvPr id="1048861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kumimoji="1" lang="zh-TW"/>
          </a:p>
        </p:txBody>
      </p:sp>
      <p:sp>
        <p:nvSpPr>
          <p:cNvPr id="1048862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F41610D0-6C6E-6848-90EB-3C26791A5425}" type="slidenum">
              <a:rPr altLang="en-US" kumimoji="1" lang="zh-TW" smtClean="0"/>
            </a:fld>
            <a:endParaRPr altLang="en-US" kumimoji="1" lang="zh-TW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幻灯片图像占位符 1"/>
          <p:cNvSpPr>
            <a:spLocks noChangeAspect="1" noRot="1" noGrp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3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p>
            <a:endParaRPr altLang="en-US" lang="zh-CN"/>
          </a:p>
        </p:txBody>
      </p:sp>
      <p:sp>
        <p:nvSpPr>
          <p:cNvPr id="1048633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7203AFD2-5902-416E-B784-A2117E860E18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幻灯片图像占位符 1"/>
          <p:cNvSpPr>
            <a:spLocks noChangeAspect="1" noRot="1" noGrp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p>
            <a:endParaRPr altLang="en-US" lang="zh-CN"/>
          </a:p>
        </p:txBody>
      </p:sp>
      <p:sp>
        <p:nvSpPr>
          <p:cNvPr id="104864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7203AFD2-5902-416E-B784-A2117E860E18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投影片圖像版面配置區 1"/>
          <p:cNvSpPr>
            <a:spLocks noChangeAspect="1" noRot="1" noGrp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6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p>
            <a:pPr eaLnBrk="1" hangingPunct="1"/>
            <a:endParaRPr altLang="en-US" lang="zh-TW"/>
          </a:p>
        </p:txBody>
      </p:sp>
      <p:sp>
        <p:nvSpPr>
          <p:cNvPr id="104866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p>
            <a:fld id="{A1368206-99FF-42F5-A344-1EF0183AA1F8}" type="slidenum">
              <a:rPr altLang="en-US" lang="zh-TW" smtClean="0">
                <a:latin typeface="Gill Sans"/>
                <a:ea typeface="Heiti TC Light"/>
                <a:cs typeface="Heiti TC Light"/>
                <a:sym typeface="Gill Sans"/>
              </a:rPr>
            </a:fld>
            <a:endParaRPr altLang="en-US" lang="zh-TW">
              <a:latin typeface="Gill Sans"/>
              <a:ea typeface="Heiti TC Light"/>
              <a:cs typeface="Heiti TC Light"/>
              <a:sym typeface="Gill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幻灯片图像占位符 1"/>
          <p:cNvSpPr>
            <a:spLocks noChangeAspect="1" noRot="1" noGrp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8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p>
            <a:endParaRPr altLang="en-US" lang="zh-CN"/>
          </a:p>
        </p:txBody>
      </p:sp>
      <p:sp>
        <p:nvSpPr>
          <p:cNvPr id="104868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73BD21FA-A071-4A79-A445-6DBFB098C7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kumimoji="1" lang="zh-CN"/>
          </a:p>
        </p:txBody>
      </p:sp>
      <p:sp>
        <p:nvSpPr>
          <p:cNvPr id="1048699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6837353-30EB-4A48-80EB-173D804AEFBD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kumimoji="1" lang="zh-CN"/>
          </a:p>
        </p:txBody>
      </p:sp>
      <p:sp>
        <p:nvSpPr>
          <p:cNvPr id="1048710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6837353-30EB-4A48-80EB-173D804AEFBD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投影片圖像版面配置區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38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pPr algn="l" defTabSz="583565" eaLnBrk="1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altLang="en-US" dirty="0" 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9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79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F018239-3E5D-42D6-B1EC-56D19C94CC3D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標題投影片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TW"/>
              <a:t>按一下以編輯母片標題樣式</a:t>
            </a:r>
          </a:p>
        </p:txBody>
      </p:sp>
      <p:sp>
        <p:nvSpPr>
          <p:cNvPr id="1048582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TW"/>
              <a:t>按一下以編輯母片副標題樣式</a:t>
            </a:r>
          </a:p>
        </p:txBody>
      </p:sp>
      <p:sp>
        <p:nvSpPr>
          <p:cNvPr id="104858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AF980D-89E6-4A21-A7A3-8E475DEBA54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58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58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B83EC4-D0C2-4EDD-B84D-B6D79385AC3A}" type="slidenum">
              <a:rPr altLang="en-US" lang="zh-TW" smtClean="0"/>
            </a:fld>
            <a:endParaRPr altLang="en-US"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標題及直排文字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標題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TW"/>
              <a:t>按一下以編輯母片標題樣式</a:t>
            </a:r>
          </a:p>
        </p:txBody>
      </p:sp>
      <p:sp>
        <p:nvSpPr>
          <p:cNvPr id="1048847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TW"/>
              <a:t>按一下以編輯母片文字樣式</a:t>
            </a:r>
          </a:p>
          <a:p>
            <a:pPr lvl="1"/>
            <a:r>
              <a:rPr altLang="en-US" lang="zh-TW"/>
              <a:t>第二層</a:t>
            </a:r>
          </a:p>
          <a:p>
            <a:pPr lvl="2"/>
            <a:r>
              <a:rPr altLang="en-US" lang="zh-TW"/>
              <a:t>第三層</a:t>
            </a:r>
          </a:p>
          <a:p>
            <a:pPr lvl="3"/>
            <a:r>
              <a:rPr altLang="en-US" lang="zh-TW"/>
              <a:t>第四層</a:t>
            </a:r>
          </a:p>
          <a:p>
            <a:pPr lvl="4"/>
            <a:r>
              <a:rPr altLang="en-US" lang="zh-TW"/>
              <a:t>第五層</a:t>
            </a:r>
          </a:p>
        </p:txBody>
      </p:sp>
      <p:sp>
        <p:nvSpPr>
          <p:cNvPr id="104884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AF980D-89E6-4A21-A7A3-8E475DEBA54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84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85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B83EC4-D0C2-4EDD-B84D-B6D79385AC3A}" type="slidenum">
              <a:rPr altLang="en-US" lang="zh-TW" smtClean="0"/>
            </a:fld>
            <a:endParaRPr altLang="en-US"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直排標題及文字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altLang="en-US" lang="zh-TW"/>
              <a:t>按一下以編輯母片標題樣式</a:t>
            </a:r>
          </a:p>
        </p:txBody>
      </p:sp>
      <p:sp>
        <p:nvSpPr>
          <p:cNvPr id="1048831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altLang="en-US" lang="zh-TW"/>
              <a:t>按一下以編輯母片文字樣式</a:t>
            </a:r>
          </a:p>
          <a:p>
            <a:pPr lvl="1"/>
            <a:r>
              <a:rPr altLang="en-US" lang="zh-TW"/>
              <a:t>第二層</a:t>
            </a:r>
          </a:p>
          <a:p>
            <a:pPr lvl="2"/>
            <a:r>
              <a:rPr altLang="en-US" lang="zh-TW"/>
              <a:t>第三層</a:t>
            </a:r>
          </a:p>
          <a:p>
            <a:pPr lvl="3"/>
            <a:r>
              <a:rPr altLang="en-US" lang="zh-TW"/>
              <a:t>第四層</a:t>
            </a:r>
          </a:p>
          <a:p>
            <a:pPr lvl="4"/>
            <a:r>
              <a:rPr altLang="en-US" lang="zh-TW"/>
              <a:t>第五層</a:t>
            </a:r>
          </a:p>
        </p:txBody>
      </p:sp>
      <p:sp>
        <p:nvSpPr>
          <p:cNvPr id="104883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AF980D-89E6-4A21-A7A3-8E475DEBA54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83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83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B83EC4-D0C2-4EDD-B84D-B6D79385AC3A}" type="slidenum">
              <a:rPr altLang="en-US" lang="zh-TW" smtClean="0"/>
            </a:fld>
            <a:endParaRPr altLang="en-US" 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標題及物件">
    <p:bg>
      <p:bgPr>
        <a:blipFill rotWithShape="1">
          <a:blip xmlns:r="http://schemas.openxmlformats.org/officeDocument/2006/relationships" r:embed="rId1" cstate="print"/>
          <a:srcRect/>
          <a:stretch>
            <a:fillRect/>
          </a:stretch>
        </a:blipFill>
      </p:bgPr>
    </p:bg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Shape 351"/>
          <p:cNvSpPr>
            <a:spLocks noGrp="1"/>
          </p:cNvSpPr>
          <p:nvPr>
            <p:ph type="title" hasCustomPrompt="1"/>
          </p:nvPr>
        </p:nvSpPr>
        <p:spPr>
          <a:xfrm>
            <a:off x="607219" y="413793"/>
            <a:ext cx="10977563" cy="1143001"/>
          </a:xfrm>
          <a:prstGeom prst="rect"/>
          <a:ln w="3175">
            <a:round/>
          </a:ln>
        </p:spPr>
        <p:txBody>
          <a:bodyPr anchor="ctr" bIns="35718" lIns="35718" rIns="35718" tIns="35718"/>
          <a:lstStyle>
            <a:lvl1pPr algn="ctr" defTabSz="1726565">
              <a:defRPr b="0" sz="5600">
                <a:uFill>
                  <a:solidFill>
                    <a:srgbClr val="FFFFFF"/>
                  </a:solidFill>
                </a:uFill>
                <a:latin typeface="思源黑体 CN Medium" pitchFamily="34" charset="-128"/>
                <a:ea typeface="思源黑体 CN Medium" pitchFamily="34" charset="-128"/>
                <a:cs typeface="思源黑体 CN Medium" pitchFamily="34" charset="-128"/>
                <a:sym typeface="Microsoft JhengHei" panose="020B0604030504040204" charset="-120"/>
              </a:defRPr>
            </a:lvl1pPr>
          </a:lstStyle>
          <a:p>
            <a:pPr lvl="0">
              <a:defRPr sz="1800"/>
            </a:pPr>
            <a:r>
              <a:rPr dirty="0" sz="5600"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1048828" name="Shape 352"/>
          <p:cNvSpPr>
            <a:spLocks noGrp="1"/>
          </p:cNvSpPr>
          <p:nvPr>
            <p:ph type="body" idx="1" hasCustomPrompt="1"/>
          </p:nvPr>
        </p:nvSpPr>
        <p:spPr>
          <a:xfrm>
            <a:off x="607219" y="1598415"/>
            <a:ext cx="10977563" cy="4525964"/>
          </a:xfrm>
          <a:prstGeom prst="rect"/>
          <a:ln w="3175">
            <a:round/>
          </a:ln>
        </p:spPr>
        <p:txBody>
          <a:bodyPr bIns="35718" lIns="35718" rIns="35718" tIns="35718"/>
          <a:lstStyle>
            <a:lvl1pPr defTabSz="1726565" indent="-311785" marL="311785">
              <a:spcBef>
                <a:spcPts val="1335"/>
              </a:spcBef>
              <a:buClr>
                <a:srgbClr val="000000"/>
              </a:buClr>
              <a:buSzPct val="100000"/>
              <a:buFont typeface="Arial" panose="020B0604020202020204"/>
              <a:buChar char="•"/>
              <a:defRPr b="0" sz="4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思源黑体 CN Medium" pitchFamily="34" charset="-128"/>
                <a:ea typeface="思源黑体 CN Medium" pitchFamily="34" charset="-128"/>
                <a:cs typeface="思源黑体 CN Medium" pitchFamily="34" charset="-128"/>
                <a:sym typeface="Gill Sans"/>
              </a:defRPr>
            </a:lvl1pPr>
            <a:lvl2pPr defTabSz="1726565" indent="-260985" marL="869950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/>
              <a:buChar char="–"/>
              <a:defRPr b="0" sz="35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思源黑体 CN Medium" pitchFamily="34" charset="-128"/>
                <a:ea typeface="思源黑体 CN Medium" pitchFamily="34" charset="-128"/>
                <a:cs typeface="思源黑体 CN Medium" pitchFamily="34" charset="-128"/>
                <a:sym typeface="Gill Sans"/>
              </a:defRPr>
            </a:lvl2pPr>
            <a:lvl3pPr defTabSz="1726565" indent="-197485" marL="1416685">
              <a:spcBef>
                <a:spcPts val="1065"/>
              </a:spcBef>
              <a:buClr>
                <a:srgbClr val="000000"/>
              </a:buClr>
              <a:buSzPct val="100000"/>
              <a:buFont typeface="Arial" panose="020B0604020202020204"/>
              <a:buChar char="•"/>
              <a:defRPr b="0" sz="29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思源黑体 CN Medium" pitchFamily="34" charset="-128"/>
                <a:ea typeface="思源黑体 CN Medium" pitchFamily="34" charset="-128"/>
                <a:cs typeface="思源黑体 CN Medium" pitchFamily="34" charset="-128"/>
                <a:sym typeface="Gill Sans"/>
              </a:defRPr>
            </a:lvl3pPr>
            <a:lvl4pPr defTabSz="1726565" indent="-196215" marL="202438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/>
              <a:buChar char="–"/>
              <a:defRPr b="0" sz="24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思源黑体 CN Medium" pitchFamily="34" charset="-128"/>
                <a:ea typeface="思源黑体 CN Medium" pitchFamily="34" charset="-128"/>
                <a:cs typeface="思源黑体 CN Medium" pitchFamily="34" charset="-128"/>
                <a:sym typeface="Gill Sans"/>
              </a:defRPr>
            </a:lvl4pPr>
            <a:lvl5pPr defTabSz="1726565" indent="-196215" marL="263398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/>
              <a:buChar char="»"/>
              <a:defRPr b="0" sz="24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思源黑体 CN Medium" pitchFamily="34" charset="-128"/>
                <a:ea typeface="思源黑体 CN Medium" pitchFamily="34" charset="-128"/>
                <a:cs typeface="思源黑体 CN Medium" pitchFamily="34" charset="-128"/>
                <a:sym typeface="Gill Sans"/>
              </a:defRPr>
            </a:lvl5pPr>
          </a:lstStyle>
          <a:p>
            <a:pPr lvl="0">
              <a:defRPr sz="1800"/>
            </a:pPr>
            <a:r>
              <a:rPr dirty="0" sz="4000"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/>
            </a:pPr>
            <a:r>
              <a:rPr dirty="0" sz="3500"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/>
            </a:pPr>
            <a:r>
              <a:rPr dirty="0" sz="2900"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/>
            </a:pPr>
            <a:r>
              <a:rPr dirty="0"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/>
            </a:pPr>
            <a:r>
              <a:rPr dirty="0"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1048829" name="Shape 353"/>
          <p:cNvSpPr>
            <a:spLocks noGrp="1"/>
          </p:cNvSpPr>
          <p:nvPr>
            <p:ph type="sldNum" sz="quarter" idx="2"/>
          </p:nvPr>
        </p:nvSpPr>
        <p:spPr>
          <a:xfrm>
            <a:off x="11287983" y="6456968"/>
            <a:ext cx="294419" cy="297837"/>
          </a:xfrm>
          <a:prstGeom prst="rect"/>
          <a:ln w="3175">
            <a:round/>
          </a:ln>
        </p:spPr>
        <p:txBody>
          <a:bodyPr anchor="ctr" bIns="35718" lIns="35718" rIns="35718" tIns="35718" wrap="none"/>
          <a:lstStyle>
            <a:lvl1pPr defTabSz="1726565">
              <a:defRPr sz="15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2097240" name="圖片 1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标题 1"/>
          <p:cNvSpPr>
            <a:spLocks noGrp="1"/>
          </p:cNvSpPr>
          <p:nvPr>
            <p:ph type="title" hasCustomPrompt="1"/>
          </p:nvPr>
        </p:nvSpPr>
        <p:spPr>
          <a:xfrm>
            <a:off x="2408767" y="666427"/>
            <a:ext cx="5376333" cy="696253"/>
          </a:xfrm>
        </p:spPr>
        <p:txBody>
          <a:bodyPr anchor="ctr" anchorCtr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altLang="en-US" dirty="0" lang="zh-CN"/>
              <a:t>单击此处编辑标题</a:t>
            </a:r>
          </a:p>
        </p:txBody>
      </p:sp>
      <p:sp>
        <p:nvSpPr>
          <p:cNvPr id="1048594" name="内容占位符 2"/>
          <p:cNvSpPr>
            <a:spLocks noGrp="1"/>
          </p:cNvSpPr>
          <p:nvPr>
            <p:ph idx="1"/>
          </p:nvPr>
        </p:nvSpPr>
        <p:spPr>
          <a:xfrm>
            <a:off x="1200150" y="1701801"/>
            <a:ext cx="9889068" cy="4296043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</a:p>
          <a:p>
            <a:pPr lvl="1"/>
            <a:r>
              <a:rPr altLang="en-US" dirty="0" lang="zh-CN"/>
              <a:t>第二级</a:t>
            </a:r>
          </a:p>
          <a:p>
            <a:pPr lvl="2"/>
            <a:r>
              <a:rPr altLang="en-US" dirty="0" lang="zh-CN"/>
              <a:t>第三级</a:t>
            </a:r>
          </a:p>
          <a:p>
            <a:pPr lvl="3"/>
            <a:r>
              <a:rPr altLang="en-US" dirty="0" lang="zh-CN"/>
              <a:t>第四级</a:t>
            </a:r>
          </a:p>
          <a:p>
            <a:pPr lvl="4"/>
            <a:r>
              <a:rPr altLang="en-US" dirty="0" lang="zh-CN"/>
              <a:t>第五级</a:t>
            </a:r>
          </a:p>
        </p:txBody>
      </p:sp>
      <p:sp>
        <p:nvSpPr>
          <p:cNvPr id="104859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8CFCC78-81B3-402A-80D7-0389123F9D11}" type="datetime1">
              <a:rPr altLang="en-US" lang="zh-CN" smtClean="0"/>
            </a:fld>
            <a:endParaRPr altLang="en-US" lang="zh-CN"/>
          </a:p>
        </p:txBody>
      </p:sp>
      <p:sp>
        <p:nvSpPr>
          <p:cNvPr id="104859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1D960DC-7D64-42FA-B915-78732221F5C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標題及物件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標題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TW"/>
              <a:t>按一下以編輯母片標題樣式</a:t>
            </a:r>
          </a:p>
        </p:txBody>
      </p:sp>
      <p:sp>
        <p:nvSpPr>
          <p:cNvPr id="1048731" name="內容版面配置區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TW"/>
              <a:t>按一下以編輯母片文字樣式</a:t>
            </a:r>
          </a:p>
          <a:p>
            <a:pPr lvl="1"/>
            <a:r>
              <a:rPr altLang="en-US" lang="zh-TW"/>
              <a:t>第二層</a:t>
            </a:r>
          </a:p>
          <a:p>
            <a:pPr lvl="2"/>
            <a:r>
              <a:rPr altLang="en-US" lang="zh-TW"/>
              <a:t>第三層</a:t>
            </a:r>
          </a:p>
          <a:p>
            <a:pPr lvl="3"/>
            <a:r>
              <a:rPr altLang="en-US" lang="zh-TW"/>
              <a:t>第四層</a:t>
            </a:r>
          </a:p>
          <a:p>
            <a:pPr lvl="4"/>
            <a:r>
              <a:rPr altLang="en-US" lang="zh-TW"/>
              <a:t>第五層</a:t>
            </a:r>
          </a:p>
        </p:txBody>
      </p:sp>
      <p:sp>
        <p:nvSpPr>
          <p:cNvPr id="104873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AF980D-89E6-4A21-A7A3-8E475DEBA54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73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73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B83EC4-D0C2-4EDD-B84D-B6D79385AC3A}" type="slidenum">
              <a:rPr altLang="en-US" lang="zh-TW" smtClean="0"/>
            </a:fld>
            <a:endParaRPr altLang="en-US"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章節標題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1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lang="zh-TW"/>
              <a:t>按一下以編輯母片標題樣式</a:t>
            </a:r>
          </a:p>
        </p:txBody>
      </p:sp>
      <p:sp>
        <p:nvSpPr>
          <p:cNvPr id="1048842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TW"/>
              <a:t>按一下以編輯母片文字樣式</a:t>
            </a:r>
          </a:p>
        </p:txBody>
      </p:sp>
      <p:sp>
        <p:nvSpPr>
          <p:cNvPr id="104884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AF980D-89E6-4A21-A7A3-8E475DEBA54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84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84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B83EC4-D0C2-4EDD-B84D-B6D79385AC3A}" type="slidenum">
              <a:rPr altLang="en-US" lang="zh-TW" smtClean="0"/>
            </a:fld>
            <a:endParaRPr altLang="en-US"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兩項物件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標題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TW"/>
              <a:t>按一下以編輯母片標題樣式</a:t>
            </a:r>
          </a:p>
        </p:txBody>
      </p:sp>
      <p:sp>
        <p:nvSpPr>
          <p:cNvPr id="1048810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altLang="en-US" lang="zh-TW"/>
              <a:t>按一下以編輯母片文字樣式</a:t>
            </a:r>
          </a:p>
          <a:p>
            <a:pPr lvl="1"/>
            <a:r>
              <a:rPr altLang="en-US" lang="zh-TW"/>
              <a:t>第二層</a:t>
            </a:r>
          </a:p>
          <a:p>
            <a:pPr lvl="2"/>
            <a:r>
              <a:rPr altLang="en-US" lang="zh-TW"/>
              <a:t>第三層</a:t>
            </a:r>
          </a:p>
          <a:p>
            <a:pPr lvl="3"/>
            <a:r>
              <a:rPr altLang="en-US" lang="zh-TW"/>
              <a:t>第四層</a:t>
            </a:r>
          </a:p>
          <a:p>
            <a:pPr lvl="4"/>
            <a:r>
              <a:rPr altLang="en-US" lang="zh-TW"/>
              <a:t>第五層</a:t>
            </a:r>
          </a:p>
        </p:txBody>
      </p:sp>
      <p:sp>
        <p:nvSpPr>
          <p:cNvPr id="1048811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altLang="en-US" lang="zh-TW"/>
              <a:t>按一下以編輯母片文字樣式</a:t>
            </a:r>
          </a:p>
          <a:p>
            <a:pPr lvl="1"/>
            <a:r>
              <a:rPr altLang="en-US" lang="zh-TW"/>
              <a:t>第二層</a:t>
            </a:r>
          </a:p>
          <a:p>
            <a:pPr lvl="2"/>
            <a:r>
              <a:rPr altLang="en-US" lang="zh-TW"/>
              <a:t>第三層</a:t>
            </a:r>
          </a:p>
          <a:p>
            <a:pPr lvl="3"/>
            <a:r>
              <a:rPr altLang="en-US" lang="zh-TW"/>
              <a:t>第四層</a:t>
            </a:r>
          </a:p>
          <a:p>
            <a:pPr lvl="4"/>
            <a:r>
              <a:rPr altLang="en-US" lang="zh-TW"/>
              <a:t>第五層</a:t>
            </a:r>
          </a:p>
        </p:txBody>
      </p:sp>
      <p:sp>
        <p:nvSpPr>
          <p:cNvPr id="1048812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AF980D-89E6-4A21-A7A3-8E475DEBA54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813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81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B83EC4-D0C2-4EDD-B84D-B6D79385AC3A}" type="slidenum">
              <a:rPr altLang="en-US" lang="zh-TW" smtClean="0"/>
            </a:fld>
            <a:endParaRPr altLang="en-US"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對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altLang="en-US" lang="zh-TW"/>
              <a:t>按一下以編輯母片標題樣式</a:t>
            </a:r>
          </a:p>
        </p:txBody>
      </p:sp>
      <p:sp>
        <p:nvSpPr>
          <p:cNvPr id="1048816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TW"/>
              <a:t>按一下以編輯母片文字樣式</a:t>
            </a:r>
          </a:p>
        </p:txBody>
      </p:sp>
      <p:sp>
        <p:nvSpPr>
          <p:cNvPr id="1048817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altLang="en-US" lang="zh-TW"/>
              <a:t>按一下以編輯母片文字樣式</a:t>
            </a:r>
          </a:p>
          <a:p>
            <a:pPr lvl="1"/>
            <a:r>
              <a:rPr altLang="en-US" lang="zh-TW"/>
              <a:t>第二層</a:t>
            </a:r>
          </a:p>
          <a:p>
            <a:pPr lvl="2"/>
            <a:r>
              <a:rPr altLang="en-US" lang="zh-TW"/>
              <a:t>第三層</a:t>
            </a:r>
          </a:p>
          <a:p>
            <a:pPr lvl="3"/>
            <a:r>
              <a:rPr altLang="en-US" lang="zh-TW"/>
              <a:t>第四層</a:t>
            </a:r>
          </a:p>
          <a:p>
            <a:pPr lvl="4"/>
            <a:r>
              <a:rPr altLang="en-US" lang="zh-TW"/>
              <a:t>第五層</a:t>
            </a:r>
          </a:p>
        </p:txBody>
      </p:sp>
      <p:sp>
        <p:nvSpPr>
          <p:cNvPr id="1048818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TW"/>
              <a:t>按一下以編輯母片文字樣式</a:t>
            </a:r>
          </a:p>
        </p:txBody>
      </p:sp>
      <p:sp>
        <p:nvSpPr>
          <p:cNvPr id="1048819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altLang="en-US" lang="zh-TW"/>
              <a:t>按一下以編輯母片文字樣式</a:t>
            </a:r>
          </a:p>
          <a:p>
            <a:pPr lvl="1"/>
            <a:r>
              <a:rPr altLang="en-US" lang="zh-TW"/>
              <a:t>第二層</a:t>
            </a:r>
          </a:p>
          <a:p>
            <a:pPr lvl="2"/>
            <a:r>
              <a:rPr altLang="en-US" lang="zh-TW"/>
              <a:t>第三層</a:t>
            </a:r>
          </a:p>
          <a:p>
            <a:pPr lvl="3"/>
            <a:r>
              <a:rPr altLang="en-US" lang="zh-TW"/>
              <a:t>第四層</a:t>
            </a:r>
          </a:p>
          <a:p>
            <a:pPr lvl="4"/>
            <a:r>
              <a:rPr altLang="en-US" lang="zh-TW"/>
              <a:t>第五層</a:t>
            </a:r>
          </a:p>
        </p:txBody>
      </p:sp>
      <p:sp>
        <p:nvSpPr>
          <p:cNvPr id="1048820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AF980D-89E6-4A21-A7A3-8E475DEBA54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821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822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B83EC4-D0C2-4EDD-B84D-B6D79385AC3A}" type="slidenum">
              <a:rPr altLang="en-US" lang="zh-TW" smtClean="0"/>
            </a:fld>
            <a:endParaRPr altLang="en-US"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只有標題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標題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TW"/>
              <a:t>按一下以編輯母片標題樣式</a:t>
            </a:r>
          </a:p>
        </p:txBody>
      </p:sp>
      <p:sp>
        <p:nvSpPr>
          <p:cNvPr id="104882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AF980D-89E6-4A21-A7A3-8E475DEBA54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82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82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B83EC4-D0C2-4EDD-B84D-B6D79385AC3A}" type="slidenum">
              <a:rPr altLang="en-US" lang="zh-TW" smtClean="0"/>
            </a:fld>
            <a:endParaRPr altLang="en-US"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AF980D-89E6-4A21-A7A3-8E475DEBA54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590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591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B83EC4-D0C2-4EDD-B84D-B6D79385AC3A}" type="slidenum">
              <a:rPr altLang="en-US" lang="zh-TW" smtClean="0"/>
            </a:fld>
            <a:endParaRPr altLang="en-US"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含標題的內容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TW"/>
              <a:t>按一下以編輯母片標題樣式</a:t>
            </a:r>
          </a:p>
        </p:txBody>
      </p:sp>
      <p:sp>
        <p:nvSpPr>
          <p:cNvPr id="1048852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TW"/>
              <a:t>按一下以編輯母片文字樣式</a:t>
            </a:r>
          </a:p>
          <a:p>
            <a:pPr lvl="1"/>
            <a:r>
              <a:rPr altLang="en-US" lang="zh-TW"/>
              <a:t>第二層</a:t>
            </a:r>
          </a:p>
          <a:p>
            <a:pPr lvl="2"/>
            <a:r>
              <a:rPr altLang="en-US" lang="zh-TW"/>
              <a:t>第三層</a:t>
            </a:r>
          </a:p>
          <a:p>
            <a:pPr lvl="3"/>
            <a:r>
              <a:rPr altLang="en-US" lang="zh-TW"/>
              <a:t>第四層</a:t>
            </a:r>
          </a:p>
          <a:p>
            <a:pPr lvl="4"/>
            <a:r>
              <a:rPr altLang="en-US" lang="zh-TW"/>
              <a:t>第五層</a:t>
            </a:r>
          </a:p>
        </p:txBody>
      </p:sp>
      <p:sp>
        <p:nvSpPr>
          <p:cNvPr id="1048853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TW"/>
              <a:t>按一下以編輯母片文字樣式</a:t>
            </a:r>
          </a:p>
        </p:txBody>
      </p:sp>
      <p:sp>
        <p:nvSpPr>
          <p:cNvPr id="1048854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AF980D-89E6-4A21-A7A3-8E475DEBA54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855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85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B83EC4-D0C2-4EDD-B84D-B6D79385AC3A}" type="slidenum">
              <a:rPr altLang="en-US" lang="zh-TW" smtClean="0"/>
            </a:fld>
            <a:endParaRPr altLang="en-US"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含標題的圖片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TW"/>
              <a:t>按一下以編輯母片標題樣式</a:t>
            </a:r>
          </a:p>
        </p:txBody>
      </p:sp>
      <p:sp>
        <p:nvSpPr>
          <p:cNvPr id="1048836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TW"/>
          </a:p>
        </p:txBody>
      </p:sp>
      <p:sp>
        <p:nvSpPr>
          <p:cNvPr id="1048837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TW"/>
              <a:t>按一下以編輯母片文字樣式</a:t>
            </a:r>
          </a:p>
        </p:txBody>
      </p:sp>
      <p:sp>
        <p:nvSpPr>
          <p:cNvPr id="104883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AF980D-89E6-4A21-A7A3-8E475DEBA54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83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84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B83EC4-D0C2-4EDD-B84D-B6D79385AC3A}" type="slidenum">
              <a:rPr altLang="en-US" lang="zh-TW" smtClean="0"/>
            </a:fld>
            <a:endParaRPr altLang="en-US"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image" Target="../media/image3.jpe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4"/>
          <a:srcRect/>
          <a:stretch>
            <a:fillRect/>
          </a:stretch>
        </a:blipFill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TW"/>
              <a:t>按一下以編輯母片標題樣式</a:t>
            </a:r>
          </a:p>
        </p:txBody>
      </p:sp>
      <p:sp>
        <p:nvSpPr>
          <p:cNvPr id="1048577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TW"/>
              <a:t>按一下以編輯母片文字樣式</a:t>
            </a:r>
          </a:p>
          <a:p>
            <a:pPr lvl="1"/>
            <a:r>
              <a:rPr altLang="en-US" lang="zh-TW"/>
              <a:t>第二層</a:t>
            </a:r>
          </a:p>
          <a:p>
            <a:pPr lvl="2"/>
            <a:r>
              <a:rPr altLang="en-US" lang="zh-TW"/>
              <a:t>第三層</a:t>
            </a:r>
          </a:p>
          <a:p>
            <a:pPr lvl="3"/>
            <a:r>
              <a:rPr altLang="en-US" lang="zh-TW"/>
              <a:t>第四層</a:t>
            </a:r>
          </a:p>
          <a:p>
            <a:pPr lvl="4"/>
            <a:r>
              <a:rPr altLang="en-US" lang="zh-TW"/>
              <a:t>第五層</a:t>
            </a:r>
          </a:p>
        </p:txBody>
      </p:sp>
      <p:sp>
        <p:nvSpPr>
          <p:cNvPr id="1048578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F980D-89E6-4A21-A7A3-8E475DEBA54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579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TW"/>
          </a:p>
        </p:txBody>
      </p:sp>
      <p:sp>
        <p:nvSpPr>
          <p:cNvPr id="1048580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83EC4-D0C2-4EDD-B84D-B6D79385AC3A}" type="slidenum">
              <a:rPr altLang="en-US" lang="zh-TW" smtClean="0"/>
            </a:fld>
            <a:endParaRPr altLang="en-US" lang="zh-TW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5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3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13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slideLayout" Target="../slideLayouts/slideLayout13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6.jpeg"/><Relationship Id="rId4" Type="http://schemas.openxmlformats.org/officeDocument/2006/relationships/slideLayout" Target="../slideLayouts/slideLayout13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slideLayout" Target="../slideLayouts/slideLayout13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67.png"/><Relationship Id="rId4" Type="http://schemas.openxmlformats.org/officeDocument/2006/relationships/slideLayout" Target="../slideLayouts/slideLayout13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6.jpeg"/><Relationship Id="rId4" Type="http://schemas.openxmlformats.org/officeDocument/2006/relationships/slideLayout" Target="../slideLayouts/slideLayout13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png"/><Relationship Id="rId3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8.xml"/><Relationship Id="rId8" Type="http://schemas.openxmlformats.org/officeDocument/2006/relationships/comments" Target="../comments/comment1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png"/><Relationship Id="rId3" Type="http://schemas.openxmlformats.org/officeDocument/2006/relationships/slideLayout" Target="../slideLayouts/slideLayout13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slideLayout" Target="../slideLayouts/slideLayout13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73.png"/><Relationship Id="rId5" Type="http://schemas.openxmlformats.org/officeDocument/2006/relationships/image" Target="../media/image85.png"/><Relationship Id="rId6" Type="http://schemas.openxmlformats.org/officeDocument/2006/relationships/slideLayout" Target="../slideLayouts/slideLayout13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slideLayout" Target="../slideLayouts/slideLayout1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tags" Target="../tags/tag4.xml"/><Relationship Id="rId3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3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1463015" y="2208679"/>
            <a:ext cx="9190808" cy="1142227"/>
          </a:xfrm>
          <a:prstGeom prst="rect"/>
          <a:noFill/>
          <a:ln>
            <a:noFill/>
          </a:ln>
          <a:effectLst/>
        </p:spPr>
        <p:txBody>
          <a:bodyPr anchor="t" anchorCtr="0" bIns="46990" compatLnSpc="1" lIns="90170" numCol="1" rIns="90170" tIns="46990" vert="horz" wrap="square"/>
          <a:lstStyle>
            <a:lvl1pPr algn="ctr" eaLnBrk="0" fontAlgn="base" hangingPunct="0" rtl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kern="1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Arial" panose="020B0604020202020204" pitchFamily="34" charset="0"/>
              </a:defRPr>
            </a:lvl1pPr>
            <a:lvl2pPr algn="l" eaLnBrk="0" fontAlgn="base" hangingPunct="0" rtl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2pPr>
            <a:lvl3pPr algn="l" eaLnBrk="0" fontAlgn="base" hangingPunct="0" rtl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3pPr>
            <a:lvl4pPr algn="l" eaLnBrk="0" fontAlgn="base" hangingPunct="0" rtl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4pPr>
            <a:lvl5pPr algn="l" eaLnBrk="0" fontAlgn="base" hangingPunct="0" rtl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5pPr>
            <a:lvl6pPr algn="l" eaLnBrk="0" fontAlgn="base" hangingPunct="0" marL="457200" rtl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6pPr>
            <a:lvl7pPr algn="l" eaLnBrk="0" fontAlgn="base" hangingPunct="0" marL="914400" rtl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7pPr>
            <a:lvl8pPr algn="l" eaLnBrk="0" fontAlgn="base" hangingPunct="0" marL="1371600" rtl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8pPr>
            <a:lvl9pPr algn="l" eaLnBrk="0" fontAlgn="base" hangingPunct="0" marL="1828800" rtl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9pPr>
          </a:lstStyle>
          <a:p>
            <a:pPr algn="ctr"/>
            <a:r>
              <a:rPr altLang="zh-CN" b="1" dirty="0" sz="4400" lang="en-US" err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charset="0"/>
              </a:rPr>
              <a:t>HiTeach</a:t>
            </a:r>
            <a:r>
              <a:rPr altLang="en-US" b="1" dirty="0" sz="4400" lang="zh-CN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charset="0"/>
              </a:rPr>
              <a:t>教学系统互动操作</a:t>
            </a:r>
          </a:p>
          <a:p>
            <a:pPr algn="ctr"/>
            <a:endParaRPr altLang="en-US" b="1" dirty="0" sz="4400" lang="zh-CN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1048587" name="Rectangle 4"/>
          <p:cNvSpPr>
            <a:spLocks noGrp="1" noChangeArrowheads="1"/>
          </p:cNvSpPr>
          <p:nvPr>
            <p:custDataLst>
              <p:tags r:id="rId2"/>
            </p:custDataLst>
          </p:nvPr>
        </p:nvSpPr>
        <p:spPr>
          <a:xfrm>
            <a:off x="626533" y="4404668"/>
            <a:ext cx="11135784" cy="517525"/>
          </a:xfrm>
          <a:prstGeom prst="rect"/>
          <a:noFill/>
          <a:ln>
            <a:noFill/>
          </a:ln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algn="ctr" eaLnBrk="0" fontAlgn="base" hangingPunct="0" indent="0" marL="0" rtl="0">
              <a:spcBef>
                <a:spcPts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None/>
              <a:defRPr sz="2800" kern="1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Arial" panose="020B0604020202020204" pitchFamily="34" charset="0"/>
              </a:defRPr>
            </a:lvl1pPr>
            <a:lvl2pPr algn="l" eaLnBrk="0" fontAlgn="base" hangingPunct="0" indent="-285750" marL="742950" rtl="0">
              <a:spcBef>
                <a:spcPts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l"/>
              <a:defRPr sz="2000" kern="1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Arial" panose="020B0604020202020204" pitchFamily="34" charset="0"/>
              </a:defRPr>
            </a:lvl2pPr>
            <a:lvl3pPr algn="l" eaLnBrk="0" fontAlgn="base" hangingPunct="0" indent="-228600" marL="1143000" rtl="0">
              <a:spcBef>
                <a:spcPts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l"/>
              <a:defRPr kern="1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Arial" panose="020B0604020202020204" pitchFamily="34" charset="0"/>
              </a:defRPr>
            </a:lvl3pPr>
            <a:lvl4pPr algn="l" eaLnBrk="0" fontAlgn="base" hangingPunct="0" indent="-228600" marL="1600200" rtl="0">
              <a:spcBef>
                <a:spcPts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l"/>
              <a:defRPr kern="1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Arial" panose="020B0604020202020204" pitchFamily="34" charset="0"/>
              </a:defRPr>
            </a:lvl4pPr>
            <a:lvl5pPr algn="l" eaLnBrk="0" fontAlgn="base" hangingPunct="0" indent="-228600" marL="2057400" rtl="0">
              <a:spcBef>
                <a:spcPts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l"/>
              <a:defRPr kern="1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Arial" panose="020B0604020202020204" pitchFamily="34" charset="0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C9900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C9900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C9900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C9900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9pPr>
          </a:lstStyle>
          <a:p>
            <a:pPr>
              <a:lnSpc>
                <a:spcPct val="90000"/>
              </a:lnSpc>
            </a:pPr>
            <a:endParaRPr altLang="zh-CN" dirty="0" lang="zh-CN">
              <a:latin typeface="Arial" panose="020B0604020202020204" pitchFamily="34" charset="0"/>
            </a:endParaRPr>
          </a:p>
        </p:txBody>
      </p:sp>
      <p:sp>
        <p:nvSpPr>
          <p:cNvPr id="1048588" name="文本框 1"/>
          <p:cNvSpPr txBox="1"/>
          <p:nvPr/>
        </p:nvSpPr>
        <p:spPr>
          <a:xfrm>
            <a:off x="7522534" y="4082902"/>
            <a:ext cx="3673549" cy="358140"/>
          </a:xfrm>
          <a:prstGeom prst="rect"/>
          <a:noFill/>
        </p:spPr>
        <p:txBody>
          <a:bodyPr rtlCol="0" wrap="square">
            <a:spAutoFit/>
          </a:bodyPr>
          <a:p>
            <a:endParaRPr altLang="zh-CN" dirty="0" sz="2000" lang="en-US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矩形 3"/>
          <p:cNvSpPr/>
          <p:nvPr/>
        </p:nvSpPr>
        <p:spPr>
          <a:xfrm>
            <a:off x="2362867" y="1968427"/>
            <a:ext cx="4814110" cy="2123658"/>
          </a:xfrm>
          <a:prstGeom prst="rect"/>
        </p:spPr>
        <p:txBody>
          <a:bodyPr wrap="square">
            <a:spAutoFit/>
          </a:bodyPr>
          <a:p>
            <a:r>
              <a:rPr altLang="en-US" b="1" dirty="0" sz="4400" kumimoji="1" lang="zh-CN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     第二部分：</a:t>
            </a:r>
            <a:endParaRPr altLang="zh-CN" b="1" dirty="0" sz="4400" kumimoji="1" lang="en-US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w Cen MT" panose="020B0602020104020603" pitchFamily="34" charset="0"/>
            </a:endParaRPr>
          </a:p>
          <a:p>
            <a:endParaRPr altLang="zh-CN" b="1" dirty="0" sz="4400" kumimoji="1" lang="en-US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w Cen MT" panose="020B0602020104020603" pitchFamily="34" charset="0"/>
            </a:endParaRPr>
          </a:p>
          <a:p>
            <a:r>
              <a:rPr altLang="zh-CN" b="1" dirty="0" sz="4400" kumimoji="1" lang="en-US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   IRS</a:t>
            </a:r>
            <a:r>
              <a:rPr altLang="en-US" b="1" dirty="0" sz="4400" kumimoji="1" lang="zh-CN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反馈作答</a:t>
            </a:r>
            <a:endParaRPr altLang="en-US" dirty="0" sz="4400" 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Content Placeholder 7"/>
          <p:cNvSpPr txBox="1"/>
          <p:nvPr/>
        </p:nvSpPr>
        <p:spPr bwMode="auto">
          <a:xfrm>
            <a:off x="5062970" y="1420813"/>
            <a:ext cx="4027487" cy="4572000"/>
          </a:xfrm>
          <a:prstGeom prst="rect"/>
          <a:noFill/>
          <a:ln w="9525">
            <a:noFill/>
            <a:miter lim="800000"/>
          </a:ln>
        </p:spPr>
        <p:txBody>
          <a:bodyPr bIns="38100" lIns="38100" rIns="38100" tIns="38100"/>
          <a:p>
            <a:pPr eaLnBrk="0" hangingPunct="0" indent="-319405" marL="319405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¨"/>
            </a:pPr>
            <a:r>
              <a:rPr altLang="en-US" b="1" dirty="0" sz="2900" kumimoji="1" lang="zh-TW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即问即答</a:t>
            </a:r>
            <a:r>
              <a:rPr altLang="en-US" dirty="0" sz="2900" kumimoji="1" lang="zh-TW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 </a:t>
            </a:r>
            <a:r>
              <a:rPr altLang="zh-TW" dirty="0" sz="2900" kumimoji="1" lang="en-US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/>
            </a:r>
            <a:br>
              <a:rPr altLang="zh-TW" dirty="0" sz="2900" kumimoji="1" lang="en-US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</a:br>
            <a:r>
              <a:rPr altLang="en-US" dirty="0" sz="2900" kumimoji="1" lang="zh-CN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全体学生共同答题</a:t>
            </a:r>
            <a:endParaRPr altLang="zh-CN" dirty="0" sz="2900" kumimoji="1" lang="en-US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w Cen MT" panose="020B0602020104020603" pitchFamily="34" charset="0"/>
            </a:endParaRPr>
          </a:p>
          <a:p>
            <a:pPr eaLnBrk="0" hangingPunct="0" indent="-319405" marL="319405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¨"/>
            </a:pPr>
            <a:endParaRPr altLang="zh-TW" dirty="0" sz="2900" kumimoji="1" lang="en-US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w Cen MT" panose="020B0602020104020603" pitchFamily="34" charset="0"/>
            </a:endParaRPr>
          </a:p>
          <a:p>
            <a:pPr eaLnBrk="0" hangingPunct="0" indent="-319405" marL="319405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¨"/>
            </a:pPr>
            <a:r>
              <a:rPr altLang="en-US" b="1" dirty="0" sz="2900" kumimoji="1" lang="zh-TW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即时抢权</a:t>
            </a:r>
            <a:r>
              <a:rPr altLang="zh-TW" dirty="0" sz="2900" kumimoji="1" lang="en-US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/>
            </a:r>
            <a:br>
              <a:rPr altLang="zh-TW" dirty="0" sz="2900" kumimoji="1" lang="en-US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</a:br>
            <a:r>
              <a:rPr altLang="en-US" dirty="0" sz="2900" kumimoji="1" lang="zh-CN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全体学生按遥控器，最快按下者答题</a:t>
            </a:r>
            <a:endParaRPr altLang="zh-TW" dirty="0" sz="2900" kumimoji="1" lang="en-US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w Cen MT" panose="020B0602020104020603" pitchFamily="34" charset="0"/>
            </a:endParaRPr>
          </a:p>
        </p:txBody>
      </p:sp>
      <p:pic>
        <p:nvPicPr>
          <p:cNvPr id="209718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967315" y="1549947"/>
            <a:ext cx="893762" cy="8128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4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870919" y="3546847"/>
            <a:ext cx="920750" cy="785813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58" name="標題 1"/>
          <p:cNvSpPr>
            <a:spLocks noGrp="1"/>
          </p:cNvSpPr>
          <p:nvPr>
            <p:ph type="title"/>
          </p:nvPr>
        </p:nvSpPr>
        <p:spPr>
          <a:xfrm>
            <a:off x="2135560" y="188640"/>
            <a:ext cx="8153400" cy="990600"/>
          </a:xfrm>
        </p:spPr>
        <p:txBody>
          <a:bodyPr>
            <a:normAutofit/>
          </a:bodyPr>
          <a:p>
            <a:r>
              <a:rPr altLang="zh-TW" b="1" dirty="0" sz="4000" lang="en-US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IRS</a:t>
            </a:r>
            <a:r>
              <a:rPr altLang="en-US" b="1" dirty="0" sz="4000" lang="zh-TW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即时反馈系统</a:t>
            </a:r>
          </a:p>
        </p:txBody>
      </p:sp>
      <p:sp>
        <p:nvSpPr>
          <p:cNvPr id="1048659" name="文字方塊 7"/>
          <p:cNvSpPr txBox="1">
            <a:spLocks noChangeArrowheads="1"/>
          </p:cNvSpPr>
          <p:nvPr/>
        </p:nvSpPr>
        <p:spPr bwMode="auto">
          <a:xfrm>
            <a:off x="1199729" y="4253689"/>
            <a:ext cx="2087562" cy="1323439"/>
          </a:xfrm>
          <a:prstGeom prst="rect"/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/>
            <a:r>
              <a:rPr altLang="en-US" dirty="0" sz="4000" lang="zh-CN">
                <a:solidFill>
                  <a:srgbClr val="FFC000"/>
                </a:solidFill>
              </a:rPr>
              <a:t>点击👆</a:t>
            </a:r>
            <a:r>
              <a:rPr altLang="zh-TW" dirty="0" sz="4000" lang="en-US">
                <a:solidFill>
                  <a:srgbClr val="FFC000"/>
                </a:solidFill>
              </a:rPr>
              <a:t>IRS</a:t>
            </a:r>
            <a:endParaRPr altLang="en-US" dirty="0" sz="4000" lang="zh-TW">
              <a:solidFill>
                <a:srgbClr val="FFC000"/>
              </a:solidFill>
            </a:endParaRPr>
          </a:p>
        </p:txBody>
      </p:sp>
      <p:pic>
        <p:nvPicPr>
          <p:cNvPr id="2097185" name="Picture 3" descr="D:\Images\HiTeach_icon\[RD] Hiteach 1.5 38外，藍色34px-03-0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1199729" y="2205038"/>
            <a:ext cx="1871662" cy="1871663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60" name="直接连接符 42"/>
          <p:cNvSpPr/>
          <p:nvPr/>
        </p:nvSpPr>
        <p:spPr>
          <a:xfrm flipH="1">
            <a:off x="9402763" y="6181726"/>
            <a:ext cx="260350" cy="352425"/>
          </a:xfrm>
          <a:prstGeom prst="line"/>
          <a:ln w="6350" cap="flat" cmpd="sng">
            <a:solidFill>
              <a:srgbClr val="7F7F7F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048661" name="直接连接符 43"/>
          <p:cNvSpPr/>
          <p:nvPr/>
        </p:nvSpPr>
        <p:spPr>
          <a:xfrm flipH="1" flipV="1">
            <a:off x="6518275" y="6534150"/>
            <a:ext cx="2884488" cy="0"/>
          </a:xfrm>
          <a:prstGeom prst="line"/>
          <a:ln w="6350" cap="flat" cmpd="sng">
            <a:solidFill>
              <a:srgbClr val="7F7F7F"/>
            </a:solidFill>
            <a:prstDash val="solid"/>
            <a:bevel/>
            <a:headEnd type="none" w="med" len="med"/>
            <a:tailEnd type="oval" w="med" len="med"/>
          </a:ln>
        </p:spPr>
      </p:sp>
      <p:sp>
        <p:nvSpPr>
          <p:cNvPr id="1048662" name="文本框 44"/>
          <p:cNvSpPr/>
          <p:nvPr/>
        </p:nvSpPr>
        <p:spPr>
          <a:xfrm>
            <a:off x="6127751" y="5992813"/>
            <a:ext cx="3275013" cy="369332"/>
          </a:xfrm>
          <a:prstGeom prst="rect"/>
          <a:noFill/>
          <a:ln w="9525">
            <a:noFill/>
          </a:ln>
        </p:spPr>
        <p:txBody>
          <a:bodyPr anchor="t" wrap="square">
            <a:spAutoFit/>
          </a:bodyPr>
          <a:p>
            <a:r>
              <a:rPr altLang="en-US" b="1" dirty="0" lang="zh-CN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 Unicode MS" panose="020B0604020202020204" pitchFamily="2" charset="-122"/>
              </a:rPr>
              <a:t>科技引领未来，网奕与您同行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标题 1"/>
          <p:cNvSpPr>
            <a:spLocks noGrp="1"/>
          </p:cNvSpPr>
          <p:nvPr>
            <p:ph type="title"/>
          </p:nvPr>
        </p:nvSpPr>
        <p:spPr>
          <a:xfrm>
            <a:off x="2163724" y="311619"/>
            <a:ext cx="4331831" cy="753938"/>
          </a:xfrm>
        </p:spPr>
        <p:txBody>
          <a:bodyPr>
            <a:normAutofit/>
          </a:bodyPr>
          <a:p>
            <a:pPr algn="ctr"/>
            <a:r>
              <a:rPr altLang="en-US" b="1" dirty="0" sz="4000" kumimoji="1" lang="zh-TW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即问即答</a:t>
            </a:r>
            <a:r>
              <a:rPr altLang="en-US" b="1" dirty="0" sz="4000" kumimoji="1" lang="zh-TW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功能列</a:t>
            </a:r>
            <a:endParaRPr altLang="en-US" b="1" dirty="0" sz="4000" kumimoji="1" lang="zh-CN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097186" name="Picture 3" descr="C:\Users\user-pc\Desktop\FS\3\2013-07-24_183113.pn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844570" y="3605620"/>
            <a:ext cx="8897938" cy="433387"/>
          </a:xfrm>
        </p:spPr>
      </p:pic>
      <p:sp>
        <p:nvSpPr>
          <p:cNvPr id="1048667" name="文字方塊 5"/>
          <p:cNvSpPr txBox="1">
            <a:spLocks noChangeArrowheads="1"/>
          </p:cNvSpPr>
          <p:nvPr/>
        </p:nvSpPr>
        <p:spPr bwMode="auto">
          <a:xfrm>
            <a:off x="1594286" y="4060826"/>
            <a:ext cx="615553" cy="1727200"/>
          </a:xfrm>
          <a:prstGeom prst="rect"/>
          <a:noFill/>
          <a:ln w="9525">
            <a:noFill/>
            <a:miter lim="800000"/>
          </a:ln>
        </p:spPr>
        <p:txBody>
          <a:bodyPr vert="eaVert">
            <a:spAutoFit/>
          </a:bodyPr>
          <a:p>
            <a:r>
              <a:rPr altLang="en-US" b="1" dirty="0" sz="2800" lang="zh-TW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作答状态</a:t>
            </a:r>
          </a:p>
        </p:txBody>
      </p:sp>
      <p:sp>
        <p:nvSpPr>
          <p:cNvPr id="1048668" name="文字方塊 6"/>
          <p:cNvSpPr txBox="1">
            <a:spLocks noChangeArrowheads="1"/>
          </p:cNvSpPr>
          <p:nvPr/>
        </p:nvSpPr>
        <p:spPr bwMode="auto">
          <a:xfrm>
            <a:off x="3110529" y="1878420"/>
            <a:ext cx="615553" cy="1727200"/>
          </a:xfrm>
          <a:prstGeom prst="rect"/>
          <a:noFill/>
          <a:ln w="9525">
            <a:noFill/>
            <a:miter lim="800000"/>
          </a:ln>
        </p:spPr>
        <p:txBody>
          <a:bodyPr vert="eaVert">
            <a:spAutoFit/>
          </a:bodyPr>
          <a:p>
            <a:r>
              <a:rPr altLang="en-US" b="1" dirty="0" sz="2800" lang="zh-TW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题目形态</a:t>
            </a:r>
          </a:p>
        </p:txBody>
      </p:sp>
      <p:sp>
        <p:nvSpPr>
          <p:cNvPr id="1048669" name="文字方塊 7"/>
          <p:cNvSpPr txBox="1">
            <a:spLocks noChangeArrowheads="1"/>
          </p:cNvSpPr>
          <p:nvPr/>
        </p:nvSpPr>
        <p:spPr bwMode="auto">
          <a:xfrm>
            <a:off x="4282341" y="4190707"/>
            <a:ext cx="553998" cy="1943100"/>
          </a:xfrm>
          <a:prstGeom prst="rect"/>
          <a:noFill/>
          <a:ln w="9525">
            <a:noFill/>
            <a:miter lim="800000"/>
          </a:ln>
        </p:spPr>
        <p:txBody>
          <a:bodyPr vert="eaVert">
            <a:spAutoFit/>
          </a:bodyPr>
          <a:p>
            <a:r>
              <a:rPr altLang="en-US" b="1" dirty="0" sz="2400" lang="zh-TW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显示反应区</a:t>
            </a:r>
          </a:p>
        </p:txBody>
      </p:sp>
      <p:sp>
        <p:nvSpPr>
          <p:cNvPr id="1048670" name="文字方塊 8"/>
          <p:cNvSpPr txBox="1">
            <a:spLocks noChangeArrowheads="1"/>
          </p:cNvSpPr>
          <p:nvPr/>
        </p:nvSpPr>
        <p:spPr bwMode="auto">
          <a:xfrm>
            <a:off x="4684713" y="2205037"/>
            <a:ext cx="553998" cy="1944688"/>
          </a:xfrm>
          <a:prstGeom prst="rect"/>
          <a:noFill/>
          <a:ln w="9525">
            <a:noFill/>
            <a:miter lim="800000"/>
          </a:ln>
        </p:spPr>
        <p:txBody>
          <a:bodyPr vert="eaVert">
            <a:spAutoFit/>
          </a:bodyPr>
          <a:p>
            <a:r>
              <a:rPr altLang="en-US" b="1" dirty="0" sz="2400" lang="zh-CN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显示</a:t>
            </a:r>
            <a:r>
              <a:rPr altLang="en-US" b="1" dirty="0" sz="2400" lang="zh-TW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</a:p>
        </p:txBody>
      </p:sp>
      <p:sp>
        <p:nvSpPr>
          <p:cNvPr id="1048671" name="文字方塊 9"/>
          <p:cNvSpPr txBox="1">
            <a:spLocks noChangeArrowheads="1"/>
          </p:cNvSpPr>
          <p:nvPr/>
        </p:nvSpPr>
        <p:spPr bwMode="auto">
          <a:xfrm>
            <a:off x="5217378" y="4076700"/>
            <a:ext cx="553998" cy="2016125"/>
          </a:xfrm>
          <a:prstGeom prst="rect"/>
          <a:noFill/>
          <a:ln w="9525">
            <a:noFill/>
            <a:miter lim="800000"/>
          </a:ln>
        </p:spPr>
        <p:txBody>
          <a:bodyPr vert="eaVert">
            <a:spAutoFit/>
          </a:bodyPr>
          <a:p>
            <a:r>
              <a:rPr altLang="en-US" b="1" dirty="0" sz="2400" lang="zh-CN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显示统计图表</a:t>
            </a:r>
            <a:endParaRPr altLang="en-US" b="1" dirty="0" sz="2400" lang="zh-TW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72" name="文字方塊 10"/>
          <p:cNvSpPr txBox="1">
            <a:spLocks noChangeArrowheads="1"/>
          </p:cNvSpPr>
          <p:nvPr/>
        </p:nvSpPr>
        <p:spPr bwMode="auto">
          <a:xfrm>
            <a:off x="5664259" y="1660932"/>
            <a:ext cx="553998" cy="1944688"/>
          </a:xfrm>
          <a:prstGeom prst="rect"/>
          <a:noFill/>
          <a:ln w="9525">
            <a:noFill/>
            <a:miter lim="800000"/>
          </a:ln>
        </p:spPr>
        <p:txBody>
          <a:bodyPr vert="eaVert">
            <a:spAutoFit/>
          </a:bodyPr>
          <a:p>
            <a:r>
              <a:rPr altLang="en-US" b="1" dirty="0" sz="2400" lang="zh-CN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显示</a:t>
            </a:r>
            <a:r>
              <a:rPr altLang="en-US" b="1" dirty="0" sz="2400" lang="zh-TW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总分排行</a:t>
            </a:r>
          </a:p>
        </p:txBody>
      </p:sp>
      <p:sp>
        <p:nvSpPr>
          <p:cNvPr id="1048673" name="文字方塊 11"/>
          <p:cNvSpPr txBox="1">
            <a:spLocks noChangeArrowheads="1"/>
          </p:cNvSpPr>
          <p:nvPr/>
        </p:nvSpPr>
        <p:spPr bwMode="auto">
          <a:xfrm>
            <a:off x="6132572" y="4122757"/>
            <a:ext cx="553998" cy="1944688"/>
          </a:xfrm>
          <a:prstGeom prst="rect"/>
          <a:noFill/>
          <a:ln w="9525">
            <a:noFill/>
            <a:miter lim="800000"/>
          </a:ln>
        </p:spPr>
        <p:txBody>
          <a:bodyPr vert="eaVert">
            <a:spAutoFit/>
          </a:bodyPr>
          <a:p>
            <a:r>
              <a:rPr altLang="en-US" b="1" dirty="0" sz="2400" lang="zh-CN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设定正确答案</a:t>
            </a:r>
            <a:endParaRPr altLang="en-US" b="1" dirty="0" sz="2400" lang="zh-TW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74" name="文字方塊 12"/>
          <p:cNvSpPr txBox="1">
            <a:spLocks noChangeArrowheads="1"/>
          </p:cNvSpPr>
          <p:nvPr/>
        </p:nvSpPr>
        <p:spPr bwMode="auto">
          <a:xfrm>
            <a:off x="6621800" y="2237195"/>
            <a:ext cx="553998" cy="1368425"/>
          </a:xfrm>
          <a:prstGeom prst="rect"/>
          <a:noFill/>
          <a:ln w="9525">
            <a:noFill/>
            <a:miter lim="800000"/>
          </a:ln>
        </p:spPr>
        <p:txBody>
          <a:bodyPr vert="eaVert">
            <a:spAutoFit/>
          </a:bodyPr>
          <a:p>
            <a:r>
              <a:rPr altLang="en-US" b="1" dirty="0" sz="2400" lang="zh-TW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重复作答</a:t>
            </a:r>
          </a:p>
        </p:txBody>
      </p:sp>
      <p:sp>
        <p:nvSpPr>
          <p:cNvPr id="1048675" name="文字方塊 13"/>
          <p:cNvSpPr txBox="1">
            <a:spLocks noChangeArrowheads="1"/>
          </p:cNvSpPr>
          <p:nvPr/>
        </p:nvSpPr>
        <p:spPr bwMode="auto">
          <a:xfrm>
            <a:off x="7047766" y="4122757"/>
            <a:ext cx="553998" cy="1427551"/>
          </a:xfrm>
          <a:prstGeom prst="rect"/>
          <a:noFill/>
          <a:ln w="9525">
            <a:noFill/>
            <a:miter lim="800000"/>
          </a:ln>
        </p:spPr>
        <p:txBody>
          <a:bodyPr vert="eaVert" wrap="square">
            <a:spAutoFit/>
          </a:bodyPr>
          <a:p>
            <a:r>
              <a:rPr altLang="en-US" b="1" dirty="0" sz="2400" lang="zh-TW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暂停</a:t>
            </a:r>
            <a:r>
              <a:rPr altLang="en-US" b="1" dirty="0" sz="2400" lang="zh-CN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作答</a:t>
            </a:r>
            <a:endParaRPr altLang="en-US" b="1" dirty="0" sz="2400" lang="zh-TW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76" name="文字方塊 14"/>
          <p:cNvSpPr txBox="1">
            <a:spLocks noChangeArrowheads="1"/>
          </p:cNvSpPr>
          <p:nvPr/>
        </p:nvSpPr>
        <p:spPr bwMode="auto">
          <a:xfrm>
            <a:off x="7804078" y="2237195"/>
            <a:ext cx="553998" cy="1944687"/>
          </a:xfrm>
          <a:prstGeom prst="rect"/>
          <a:noFill/>
          <a:ln w="9525">
            <a:noFill/>
            <a:miter lim="800000"/>
          </a:ln>
        </p:spPr>
        <p:txBody>
          <a:bodyPr vert="eaVert">
            <a:spAutoFit/>
          </a:bodyPr>
          <a:p>
            <a:r>
              <a:rPr altLang="en-US" b="1" dirty="0" sz="2400" lang="zh-TW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作答比例</a:t>
            </a:r>
          </a:p>
        </p:txBody>
      </p:sp>
      <p:sp>
        <p:nvSpPr>
          <p:cNvPr id="1048677" name="文字方塊 15"/>
          <p:cNvSpPr txBox="1">
            <a:spLocks noChangeArrowheads="1"/>
          </p:cNvSpPr>
          <p:nvPr/>
        </p:nvSpPr>
        <p:spPr bwMode="auto">
          <a:xfrm>
            <a:off x="8890741" y="4075889"/>
            <a:ext cx="553998" cy="2016125"/>
          </a:xfrm>
          <a:prstGeom prst="rect"/>
          <a:noFill/>
          <a:ln w="9525">
            <a:noFill/>
            <a:miter lim="800000"/>
          </a:ln>
        </p:spPr>
        <p:txBody>
          <a:bodyPr vert="eaVert" wrap="square">
            <a:spAutoFit/>
          </a:bodyPr>
          <a:p>
            <a:r>
              <a:rPr altLang="en-US" b="1" dirty="0" sz="2400" lang="zh-TW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作答时间</a:t>
            </a:r>
          </a:p>
        </p:txBody>
      </p:sp>
      <p:pic>
        <p:nvPicPr>
          <p:cNvPr id="209718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6366004" y="252757"/>
            <a:ext cx="893762" cy="8128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78" name="文本框 1"/>
          <p:cNvSpPr txBox="1"/>
          <p:nvPr/>
        </p:nvSpPr>
        <p:spPr>
          <a:xfrm>
            <a:off x="7380918" y="419226"/>
            <a:ext cx="3019646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kumimoji="1" lang="zh-CN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先点开了</a:t>
            </a:r>
            <a:r>
              <a:rPr altLang="en-US" b="1" dirty="0" kumimoji="1" lang="zh-TW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即问即答</a:t>
            </a:r>
            <a:r>
              <a:rPr altLang="en-US" b="1" dirty="0" kumimoji="1" lang="zh-CN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功能才会出现下面的图标👇</a:t>
            </a:r>
            <a:endParaRPr altLang="en-US" b="1" dirty="0" 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图片 4" descr="W6~H@KHC){[2~$`J%HOFK6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205605" y="970280"/>
            <a:ext cx="877570" cy="2336165"/>
          </a:xfrm>
          <a:prstGeom prst="rect"/>
        </p:spPr>
      </p:pic>
      <p:sp>
        <p:nvSpPr>
          <p:cNvPr id="1048682" name="文本框 2"/>
          <p:cNvSpPr txBox="1"/>
          <p:nvPr/>
        </p:nvSpPr>
        <p:spPr>
          <a:xfrm>
            <a:off x="749935" y="1878965"/>
            <a:ext cx="2821940" cy="518160"/>
          </a:xfrm>
          <a:prstGeom prst="rect"/>
          <a:noFill/>
        </p:spPr>
        <p:txBody>
          <a:bodyPr anchor="t" rtlCol="0" wrap="square">
            <a:spAutoFit/>
          </a:bodyPr>
          <a:p>
            <a:r>
              <a:rPr altLang="en-US" dirty="0" sz="2800" lang="zh-CN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单击</a:t>
            </a:r>
            <a:r>
              <a:rPr altLang="zh-CN" dirty="0" sz="2800" lang="en-US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‘</a:t>
            </a:r>
            <a:r>
              <a:rPr altLang="en-US" dirty="0" sz="2800" lang="zh-CN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遥控器</a:t>
            </a:r>
            <a:r>
              <a:rPr altLang="zh-CN" dirty="0" sz="2400" lang="en-US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’</a:t>
            </a:r>
          </a:p>
        </p:txBody>
      </p:sp>
      <p:pic>
        <p:nvPicPr>
          <p:cNvPr id="2097189" name="图片 6" descr="]5ZWBF(4X[MV18B7N$R%F)U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285230" y="1517650"/>
            <a:ext cx="675640" cy="1242695"/>
          </a:xfrm>
          <a:prstGeom prst="rect"/>
        </p:spPr>
      </p:pic>
      <p:sp>
        <p:nvSpPr>
          <p:cNvPr id="1048683" name="文本框 10"/>
          <p:cNvSpPr txBox="1"/>
          <p:nvPr/>
        </p:nvSpPr>
        <p:spPr>
          <a:xfrm>
            <a:off x="1741170" y="239395"/>
            <a:ext cx="4544060" cy="64516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3600" kumimoji="1" lang="zh-CN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即问即答操作步骤：</a:t>
            </a:r>
          </a:p>
        </p:txBody>
      </p:sp>
      <p:grpSp>
        <p:nvGrpSpPr>
          <p:cNvPr id="77" name="组合 1"/>
          <p:cNvGrpSpPr/>
          <p:nvPr/>
        </p:nvGrpSpPr>
        <p:grpSpPr>
          <a:xfrm>
            <a:off x="8039735" y="1830369"/>
            <a:ext cx="3819525" cy="615651"/>
            <a:chOff x="4651040" y="3793487"/>
            <a:chExt cx="4361051" cy="719138"/>
          </a:xfrm>
        </p:grpSpPr>
        <p:pic>
          <p:nvPicPr>
            <p:cNvPr id="2097190" name="图片 1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3"/>
            <a:srcRect/>
            <a:stretch>
              <a:fillRect/>
            </a:stretch>
          </p:blipFill>
          <p:spPr bwMode="auto">
            <a:xfrm>
              <a:off x="4651040" y="3793487"/>
              <a:ext cx="777875" cy="719138"/>
            </a:xfrm>
            <a:prstGeom prst="rect"/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8684" name="文本框 2"/>
            <p:cNvSpPr txBox="1">
              <a:spLocks noChangeArrowheads="1"/>
            </p:cNvSpPr>
            <p:nvPr/>
          </p:nvSpPr>
          <p:spPr bwMode="auto">
            <a:xfrm>
              <a:off x="5694216" y="3886596"/>
              <a:ext cx="3317875" cy="537761"/>
            </a:xfrm>
            <a:prstGeom prst="rect"/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r>
                <a:rPr altLang="en-US" b="1" dirty="0" sz="2400" lang="zh-CN">
                  <a:solidFill>
                    <a:schemeClr val="bg1"/>
                  </a:solidFill>
                </a:rPr>
                <a:t>即问即答</a:t>
              </a:r>
              <a:r>
                <a:rPr altLang="en-US" b="1" dirty="0" sz="2000" lang="zh-CN">
                  <a:solidFill>
                    <a:schemeClr val="bg1"/>
                  </a:solidFill>
                </a:rPr>
                <a:t>（全体作答）</a:t>
              </a:r>
            </a:p>
          </p:txBody>
        </p:sp>
      </p:grpSp>
      <p:sp>
        <p:nvSpPr>
          <p:cNvPr id="1048685" name="右箭头 8"/>
          <p:cNvSpPr/>
          <p:nvPr/>
        </p:nvSpPr>
        <p:spPr>
          <a:xfrm>
            <a:off x="3121660" y="2013585"/>
            <a:ext cx="900430" cy="250190"/>
          </a:xfrm>
          <a:prstGeom prst="rightArrow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86" name="右箭头 9"/>
          <p:cNvSpPr/>
          <p:nvPr/>
        </p:nvSpPr>
        <p:spPr>
          <a:xfrm>
            <a:off x="5279390" y="2012950"/>
            <a:ext cx="900430" cy="250190"/>
          </a:xfrm>
          <a:prstGeom prst="rightArrow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87" name="右箭头 12"/>
          <p:cNvSpPr/>
          <p:nvPr/>
        </p:nvSpPr>
        <p:spPr>
          <a:xfrm>
            <a:off x="6960870" y="2014220"/>
            <a:ext cx="900430" cy="250190"/>
          </a:xfrm>
          <a:prstGeom prst="rightArrow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88" name="Rectangle 8"/>
          <p:cNvSpPr>
            <a:spLocks noChangeArrowheads="1"/>
          </p:cNvSpPr>
          <p:nvPr/>
        </p:nvSpPr>
        <p:spPr bwMode="auto">
          <a:xfrm>
            <a:off x="1136015" y="3525520"/>
            <a:ext cx="12192000" cy="457200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/>
          </a:p>
        </p:txBody>
      </p:sp>
      <p:pic>
        <p:nvPicPr>
          <p:cNvPr id="2097191" name="图片 13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821870" y="3544458"/>
            <a:ext cx="5433128" cy="2719294"/>
          </a:xfrm>
          <a:prstGeom prst="rect"/>
        </p:spPr>
      </p:pic>
      <p:sp>
        <p:nvSpPr>
          <p:cNvPr id="1048689" name="文本框 3"/>
          <p:cNvSpPr txBox="1"/>
          <p:nvPr/>
        </p:nvSpPr>
        <p:spPr>
          <a:xfrm>
            <a:off x="947756" y="3391535"/>
            <a:ext cx="2801097" cy="3139321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chemeClr val="bg1"/>
                </a:solidFill>
              </a:rPr>
              <a:t>点开时，页面框上面的数字是蓝色的，学生作答后，数字会变成红色，如果是灰色，则是学生选择了无效的答案，比如说按到铃铛键或者翻页键去了。</a:t>
            </a:r>
            <a:r>
              <a:rPr altLang="en-US" dirty="0" lang="zh-CN">
                <a:solidFill>
                  <a:srgbClr val="FF0000"/>
                </a:solidFill>
              </a:rPr>
              <a:t>学生按错了或者想改答案的时候，只需要再重新按一次新的选择对象即可，教师端接收的答案以学生最后一次按的选项为准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矩形 2"/>
          <p:cNvSpPr>
            <a:spLocks noChangeArrowheads="1"/>
          </p:cNvSpPr>
          <p:nvPr/>
        </p:nvSpPr>
        <p:spPr bwMode="auto">
          <a:xfrm>
            <a:off x="1859914" y="423547"/>
            <a:ext cx="4966188" cy="1217769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altLang="zh-CN" b="1" dirty="0" sz="1800" lang="en-US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endParaRPr altLang="zh-CN" b="1" dirty="0" sz="3600" lang="zh-CN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altLang="en-US" b="1" dirty="0" sz="3600" kumimoji="1" lang="zh-CN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IRS抢答操作步骤</a:t>
            </a:r>
            <a:endParaRPr altLang="zh-CN" b="1" dirty="0" sz="2400" 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altLang="zh-CN" dirty="0" sz="1800" lang="en-US">
                <a:latin typeface="Arial" panose="020B0604020202020204" pitchFamily="34" charset="0"/>
              </a:rPr>
              <a:t> </a:t>
            </a:r>
            <a:endParaRPr altLang="zh-CN" dirty="0" sz="1800" lang="zh-CN">
              <a:latin typeface="Arial" panose="020B0604020202020204" pitchFamily="34" charset="0"/>
            </a:endParaRPr>
          </a:p>
        </p:txBody>
      </p:sp>
      <p:pic>
        <p:nvPicPr>
          <p:cNvPr id="2097192" name="图片 3" descr="5H(I9Q_WC{$IZC]93WIJF[J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243867" y="1633855"/>
            <a:ext cx="476250" cy="2133600"/>
          </a:xfrm>
          <a:prstGeom prst="rect"/>
        </p:spPr>
      </p:pic>
      <p:pic>
        <p:nvPicPr>
          <p:cNvPr id="2097193" name="图片 4" descr="~R{2]R6%7(Z84NDX$]GOM)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110605" y="1924050"/>
            <a:ext cx="514350" cy="1095375"/>
          </a:xfrm>
          <a:prstGeom prst="rect"/>
        </p:spPr>
      </p:pic>
      <p:sp>
        <p:nvSpPr>
          <p:cNvPr id="1048691" name="文本框 1"/>
          <p:cNvSpPr txBox="1"/>
          <p:nvPr/>
        </p:nvSpPr>
        <p:spPr>
          <a:xfrm>
            <a:off x="958215" y="2243455"/>
            <a:ext cx="2316480" cy="457200"/>
          </a:xfrm>
          <a:prstGeom prst="rect"/>
          <a:noFill/>
        </p:spPr>
        <p:txBody>
          <a:bodyPr anchor="t" rtlCol="0" wrap="none">
            <a:spAutoFit/>
          </a:bodyPr>
          <a:p>
            <a:r>
              <a:rPr altLang="en-US" dirty="0" sz="2400" lang="zh-CN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单击</a:t>
            </a:r>
            <a:r>
              <a:rPr altLang="zh-CN" dirty="0" sz="2400" lang="en-US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‘</a:t>
            </a:r>
            <a:r>
              <a:rPr altLang="en-US" dirty="0" sz="2400" lang="zh-CN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遥控器</a:t>
            </a:r>
            <a:r>
              <a:rPr altLang="zh-CN" dirty="0" sz="2400" lang="en-US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’</a:t>
            </a:r>
          </a:p>
        </p:txBody>
      </p:sp>
      <p:sp>
        <p:nvSpPr>
          <p:cNvPr id="1048692" name="右箭头 5"/>
          <p:cNvSpPr/>
          <p:nvPr/>
        </p:nvSpPr>
        <p:spPr>
          <a:xfrm>
            <a:off x="3274695" y="2346960"/>
            <a:ext cx="900430" cy="250190"/>
          </a:xfrm>
          <a:prstGeom prst="rightArrow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93" name="右箭头 6"/>
          <p:cNvSpPr/>
          <p:nvPr/>
        </p:nvSpPr>
        <p:spPr>
          <a:xfrm>
            <a:off x="5015865" y="2346960"/>
            <a:ext cx="900430" cy="250190"/>
          </a:xfrm>
          <a:prstGeom prst="rightArrow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altLang="en-US" lang="zh-CN"/>
          </a:p>
        </p:txBody>
      </p:sp>
      <p:grpSp>
        <p:nvGrpSpPr>
          <p:cNvPr id="79" name="组合 17"/>
          <p:cNvGrpSpPr/>
          <p:nvPr/>
        </p:nvGrpSpPr>
        <p:grpSpPr>
          <a:xfrm>
            <a:off x="7640967" y="2106927"/>
            <a:ext cx="3906515" cy="730250"/>
            <a:chOff x="7439013" y="5652767"/>
            <a:chExt cx="3906515" cy="730250"/>
          </a:xfrm>
        </p:grpSpPr>
        <p:pic>
          <p:nvPicPr>
            <p:cNvPr id="2097194" name="图片 12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3"/>
            <a:srcRect/>
            <a:stretch>
              <a:fillRect/>
            </a:stretch>
          </p:blipFill>
          <p:spPr bwMode="auto">
            <a:xfrm>
              <a:off x="7439013" y="5652767"/>
              <a:ext cx="793750" cy="730250"/>
            </a:xfrm>
            <a:prstGeom prst="rect"/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8694" name="文本框 3"/>
            <p:cNvSpPr txBox="1">
              <a:spLocks noChangeArrowheads="1"/>
            </p:cNvSpPr>
            <p:nvPr/>
          </p:nvSpPr>
          <p:spPr bwMode="auto">
            <a:xfrm>
              <a:off x="8384843" y="5786752"/>
              <a:ext cx="2960685" cy="461665"/>
            </a:xfrm>
            <a:prstGeom prst="rect"/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r>
                <a:rPr altLang="en-US" b="1" dirty="0" sz="2400" lang="zh-CN">
                  <a:solidFill>
                    <a:schemeClr val="bg1"/>
                  </a:solidFill>
                </a:rPr>
                <a:t>即时抢权</a:t>
              </a:r>
              <a:r>
                <a:rPr altLang="en-US" b="1" dirty="0" sz="2000" lang="zh-CN">
                  <a:solidFill>
                    <a:schemeClr val="bg1"/>
                  </a:solidFill>
                </a:rPr>
                <a:t>（个体作答）</a:t>
              </a:r>
            </a:p>
          </p:txBody>
        </p:sp>
      </p:grpSp>
      <p:sp>
        <p:nvSpPr>
          <p:cNvPr id="1048695" name="右箭头 7"/>
          <p:cNvSpPr/>
          <p:nvPr/>
        </p:nvSpPr>
        <p:spPr>
          <a:xfrm>
            <a:off x="6740525" y="2346325"/>
            <a:ext cx="900430" cy="250190"/>
          </a:xfrm>
          <a:prstGeom prst="rightArrow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95" name="图片 9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11371" y="3642873"/>
            <a:ext cx="5116697" cy="2957398"/>
          </a:xfrm>
          <a:prstGeom prst="rect"/>
        </p:spPr>
      </p:pic>
      <p:sp>
        <p:nvSpPr>
          <p:cNvPr id="1048696" name="矩形 10"/>
          <p:cNvSpPr/>
          <p:nvPr/>
        </p:nvSpPr>
        <p:spPr>
          <a:xfrm>
            <a:off x="5955103" y="5316865"/>
            <a:ext cx="2306395" cy="1200329"/>
          </a:xfrm>
          <a:prstGeom prst="rect"/>
        </p:spPr>
        <p:txBody>
          <a:bodyPr wrap="square">
            <a:spAutoFit/>
          </a:bodyPr>
          <a:p>
            <a:r>
              <a:rPr altLang="en-US" dirty="0" lang="zh-CN">
                <a:solidFill>
                  <a:srgbClr val="FF0000"/>
                </a:solidFill>
              </a:rPr>
              <a:t>当开启抢答界面时，需要老师点击屏幕学生才可通过反馈器抢答。</a:t>
            </a:r>
            <a:endParaRPr altLang="zh-CN" dirty="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矩形 3"/>
          <p:cNvSpPr/>
          <p:nvPr/>
        </p:nvSpPr>
        <p:spPr>
          <a:xfrm>
            <a:off x="2357550" y="2133233"/>
            <a:ext cx="7355291" cy="2123658"/>
          </a:xfrm>
          <a:prstGeom prst="rect"/>
        </p:spPr>
        <p:txBody>
          <a:bodyPr wrap="square">
            <a:spAutoFit/>
          </a:bodyPr>
          <a:p>
            <a:r>
              <a:rPr altLang="en-US" b="1" dirty="0" sz="4400" kumimoji="1" lang="zh-CN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     第三部分：</a:t>
            </a:r>
            <a:endParaRPr altLang="zh-CN" b="1" dirty="0" sz="4400" kumimoji="1" lang="en-US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w Cen MT" panose="020B0602020104020603" pitchFamily="34" charset="0"/>
            </a:endParaRPr>
          </a:p>
          <a:p>
            <a:endParaRPr altLang="zh-CN" b="1" dirty="0" sz="4400" kumimoji="1" lang="en-US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w Cen MT" panose="020B0602020104020603" pitchFamily="34" charset="0"/>
            </a:endParaRPr>
          </a:p>
          <a:p>
            <a:r>
              <a:rPr altLang="zh-CN" b="1" dirty="0" sz="4400" kumimoji="1" lang="en-US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     </a:t>
            </a:r>
            <a:r>
              <a:rPr altLang="en-US" b="1" dirty="0" sz="4400" kumimoji="1" lang="zh-CN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老师与学生端平板互动</a:t>
            </a:r>
            <a:endParaRPr altLang="en-US" dirty="0" sz="4400" 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矩形 2"/>
          <p:cNvSpPr>
            <a:spLocks noChangeArrowheads="1"/>
          </p:cNvSpPr>
          <p:nvPr/>
        </p:nvSpPr>
        <p:spPr bwMode="auto">
          <a:xfrm>
            <a:off x="1476375" y="809625"/>
            <a:ext cx="10420350" cy="994410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altLang="zh-CN" b="1" dirty="0" sz="1800" lang="en-US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endParaRPr altLang="zh-CN" b="1" dirty="0" sz="3600" lang="zh-CN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altLang="en-US" b="1" dirty="0" sz="3600" lang="zh-CN">
                <a:solidFill>
                  <a:schemeClr val="accent4">
                    <a:lumMod val="60000"/>
                    <a:lumOff val="40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   </a:t>
            </a:r>
            <a:endParaRPr altLang="zh-CN" dirty="0" sz="1800" lang="en-US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1048702" name="文本框 3"/>
          <p:cNvSpPr txBox="1"/>
          <p:nvPr/>
        </p:nvSpPr>
        <p:spPr>
          <a:xfrm>
            <a:off x="2842260" y="928371"/>
            <a:ext cx="4696224" cy="646331"/>
          </a:xfrm>
          <a:prstGeom prst="rect"/>
          <a:noFill/>
        </p:spPr>
        <p:txBody>
          <a:bodyPr anchor="t" rtlCol="0" wrap="square">
            <a:spAutoFit/>
          </a:bodyPr>
          <a:p>
            <a:r>
              <a:rPr altLang="en-US" b="1" dirty="0" sz="3600" lang="zh-CN">
                <a:solidFill>
                  <a:schemeClr val="accent4">
                    <a:lumMod val="60000"/>
                    <a:lumOff val="4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平板互动菜单栏功能</a:t>
            </a:r>
          </a:p>
        </p:txBody>
      </p:sp>
      <p:pic>
        <p:nvPicPr>
          <p:cNvPr id="2097196" name="内容占位符 4"/>
          <p:cNvPicPr>
            <a:picLocks noChangeAspect="1" noGrp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2122159" y="1984805"/>
            <a:ext cx="8780462" cy="3527425"/>
          </a:xfrm>
          <a:prstGeom prst="rect"/>
        </p:spPr>
      </p:pic>
      <p:sp>
        <p:nvSpPr>
          <p:cNvPr id="1048703" name="文本框 1"/>
          <p:cNvSpPr txBox="1"/>
          <p:nvPr/>
        </p:nvSpPr>
        <p:spPr>
          <a:xfrm>
            <a:off x="729438" y="1947494"/>
            <a:ext cx="1632097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4400" lang="zh-CN">
                <a:solidFill>
                  <a:srgbClr val="FF0000"/>
                </a:solidFill>
              </a:rPr>
              <a:t>发👉</a:t>
            </a:r>
          </a:p>
        </p:txBody>
      </p:sp>
      <p:sp>
        <p:nvSpPr>
          <p:cNvPr id="1048704" name="文本框 5"/>
          <p:cNvSpPr txBox="1"/>
          <p:nvPr/>
        </p:nvSpPr>
        <p:spPr>
          <a:xfrm>
            <a:off x="612335" y="3701876"/>
            <a:ext cx="1509823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4400" lang="zh-CN">
                <a:solidFill>
                  <a:srgbClr val="FF0000"/>
                </a:solidFill>
              </a:rPr>
              <a:t>收👉</a:t>
            </a:r>
          </a:p>
        </p:txBody>
      </p:sp>
      <p:sp>
        <p:nvSpPr>
          <p:cNvPr id="1048705" name="文本框 7"/>
          <p:cNvSpPr txBox="1"/>
          <p:nvPr/>
        </p:nvSpPr>
        <p:spPr>
          <a:xfrm>
            <a:off x="636331" y="4628908"/>
            <a:ext cx="1509823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4400" lang="zh-CN">
                <a:solidFill>
                  <a:srgbClr val="FF0000"/>
                </a:solidFill>
              </a:rPr>
              <a:t>收👉</a:t>
            </a:r>
          </a:p>
        </p:txBody>
      </p:sp>
      <p:sp>
        <p:nvSpPr>
          <p:cNvPr id="1048706" name="文本框 6"/>
          <p:cNvSpPr txBox="1"/>
          <p:nvPr/>
        </p:nvSpPr>
        <p:spPr>
          <a:xfrm>
            <a:off x="8484782" y="3886541"/>
            <a:ext cx="2126512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rgbClr val="FF0000"/>
                </a:solidFill>
              </a:rPr>
              <a:t>最多收</a:t>
            </a:r>
            <a:r>
              <a:rPr altLang="zh-CN" dirty="0" lang="en-US">
                <a:solidFill>
                  <a:srgbClr val="FF0000"/>
                </a:solidFill>
              </a:rPr>
              <a:t>9</a:t>
            </a:r>
            <a:r>
              <a:rPr altLang="en-US" dirty="0" lang="zh-CN">
                <a:solidFill>
                  <a:srgbClr val="FF0000"/>
                </a:solidFill>
              </a:rPr>
              <a:t>幅，按时间先后顺序收取。</a:t>
            </a:r>
          </a:p>
        </p:txBody>
      </p:sp>
      <p:sp>
        <p:nvSpPr>
          <p:cNvPr id="1048707" name="文本框 9"/>
          <p:cNvSpPr txBox="1"/>
          <p:nvPr/>
        </p:nvSpPr>
        <p:spPr>
          <a:xfrm>
            <a:off x="5619307" y="4915376"/>
            <a:ext cx="5183372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rgbClr val="FF0000"/>
                </a:solidFill>
              </a:rPr>
              <a:t>可以收全班的作品，按工作区分类，比如说第一次任务上传到第一区，第二次任务上传到第二区</a:t>
            </a:r>
          </a:p>
        </p:txBody>
      </p:sp>
    </p:spTree>
  </p:cSld>
  <p:clrMapOvr>
    <a:masterClrMapping/>
  </p:clrMapOvr>
  <p:transition spd="slow"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标题 1"/>
          <p:cNvSpPr>
            <a:spLocks noGrp="1"/>
          </p:cNvSpPr>
          <p:nvPr>
            <p:ph type="title"/>
          </p:nvPr>
        </p:nvSpPr>
        <p:spPr>
          <a:xfrm>
            <a:off x="3790999" y="219860"/>
            <a:ext cx="6389675" cy="667960"/>
          </a:xfrm>
        </p:spPr>
        <p:txBody>
          <a:bodyPr>
            <a:normAutofit/>
          </a:bodyPr>
          <a:p>
            <a:r>
              <a:rPr altLang="en-US" b="1" dirty="0" sz="4000" lang="zh-CN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此操作学生端平板显示如下：</a:t>
            </a:r>
          </a:p>
        </p:txBody>
      </p:sp>
      <p:pic>
        <p:nvPicPr>
          <p:cNvPr id="2097197" name="图片 1" descr="1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89567" y="1124878"/>
            <a:ext cx="9886019" cy="5682131"/>
          </a:xfrm>
          <a:prstGeom prst="rect"/>
          <a:noFill/>
          <a:ln w="9525">
            <a:noFill/>
          </a:ln>
        </p:spPr>
      </p:pic>
      <p:pic>
        <p:nvPicPr>
          <p:cNvPr id="2097198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258130" y="110651"/>
            <a:ext cx="1288321" cy="899780"/>
          </a:xfrm>
          <a:prstGeom prst="rect"/>
        </p:spPr>
      </p:pic>
      <p:sp>
        <p:nvSpPr>
          <p:cNvPr id="1048712" name="橢圓 9"/>
          <p:cNvSpPr/>
          <p:nvPr/>
        </p:nvSpPr>
        <p:spPr>
          <a:xfrm>
            <a:off x="2611413" y="4080420"/>
            <a:ext cx="935038" cy="935037"/>
          </a:xfrm>
          <a:prstGeom prst="ellipse"/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altLang="en-US" dirty="0" lang="zh-TW">
              <a:sym typeface="Gill Sans" pitchFamily="-84" charset="0"/>
            </a:endParaRPr>
          </a:p>
        </p:txBody>
      </p:sp>
      <p:sp>
        <p:nvSpPr>
          <p:cNvPr id="1048713" name="文本框 5"/>
          <p:cNvSpPr txBox="1"/>
          <p:nvPr/>
        </p:nvSpPr>
        <p:spPr>
          <a:xfrm>
            <a:off x="2111414" y="4029739"/>
            <a:ext cx="461665" cy="1164265"/>
          </a:xfrm>
          <a:prstGeom prst="rect"/>
          <a:noFill/>
        </p:spPr>
        <p:txBody>
          <a:bodyPr rtlCol="0" vert="eaVert" wrap="square">
            <a:spAutoFit/>
          </a:bodyPr>
          <a:p>
            <a:r>
              <a:rPr altLang="en-US" dirty="0" lang="zh-CN">
                <a:solidFill>
                  <a:srgbClr val="FF0000"/>
                </a:solidFill>
              </a:rPr>
              <a:t>点此上传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标题 2"/>
          <p:cNvSpPr>
            <a:spLocks noGrp="1" noChangeArrowheads="1"/>
          </p:cNvSpPr>
          <p:nvPr>
            <p:ph type="title"/>
          </p:nvPr>
        </p:nvSpPr>
        <p:spPr>
          <a:xfrm>
            <a:off x="1866507" y="645162"/>
            <a:ext cx="8633145" cy="279871"/>
          </a:xfrm>
        </p:spPr>
        <p:txBody>
          <a:bodyPr>
            <a:normAutofit fontScale="90000"/>
          </a:bodyPr>
          <a:p>
            <a:pPr algn="l"/>
            <a:r>
              <a:rPr altLang="en-US" dirty="0" lang="zh-CN">
                <a:solidFill>
                  <a:srgbClr val="FFC000"/>
                </a:solidFill>
              </a:rPr>
              <a:t>学生端全班上传工作区界面如下所示：</a:t>
            </a:r>
          </a:p>
        </p:txBody>
      </p:sp>
      <p:pic>
        <p:nvPicPr>
          <p:cNvPr id="2097199" name="图片 6" descr="1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933570" y="1244388"/>
            <a:ext cx="8085560" cy="3956878"/>
          </a:xfrm>
          <a:prstGeom prst="rect"/>
          <a:noFill/>
          <a:ln>
            <a:noFill/>
          </a:ln>
        </p:spPr>
      </p:pic>
      <p:sp>
        <p:nvSpPr>
          <p:cNvPr id="1048715" name="橢圓 9"/>
          <p:cNvSpPr/>
          <p:nvPr/>
        </p:nvSpPr>
        <p:spPr>
          <a:xfrm>
            <a:off x="3275321" y="4559797"/>
            <a:ext cx="536452" cy="538369"/>
          </a:xfrm>
          <a:prstGeom prst="ellipse"/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altLang="en-US" lang="zh-TW">
              <a:sym typeface="Gill Sans" pitchFamily="-84" charset="0"/>
            </a:endParaRPr>
          </a:p>
        </p:txBody>
      </p:sp>
      <p:sp>
        <p:nvSpPr>
          <p:cNvPr id="1048716" name="文本框 1"/>
          <p:cNvSpPr txBox="1"/>
          <p:nvPr/>
        </p:nvSpPr>
        <p:spPr>
          <a:xfrm>
            <a:off x="2415120" y="3077981"/>
            <a:ext cx="461665" cy="2020185"/>
          </a:xfrm>
          <a:prstGeom prst="rect"/>
          <a:noFill/>
        </p:spPr>
        <p:txBody>
          <a:bodyPr rtlCol="0" vert="eaVert" wrap="square">
            <a:spAutoFit/>
          </a:bodyPr>
          <a:p>
            <a:r>
              <a:rPr altLang="en-US" dirty="0" lang="zh-CN">
                <a:solidFill>
                  <a:srgbClr val="FF0000"/>
                </a:solidFill>
              </a:rPr>
              <a:t>点红色圆圈处上传</a:t>
            </a:r>
          </a:p>
        </p:txBody>
      </p:sp>
      <p:pic>
        <p:nvPicPr>
          <p:cNvPr id="2097200" name="图片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50328" y="5297230"/>
            <a:ext cx="2124075" cy="1162050"/>
          </a:xfrm>
          <a:prstGeom prst="rect"/>
        </p:spPr>
      </p:pic>
      <p:sp>
        <p:nvSpPr>
          <p:cNvPr id="1048717" name="文本框 4"/>
          <p:cNvSpPr txBox="1"/>
          <p:nvPr/>
        </p:nvSpPr>
        <p:spPr>
          <a:xfrm>
            <a:off x="2466754" y="5576777"/>
            <a:ext cx="9388549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4000" lang="zh-CN">
                <a:solidFill>
                  <a:srgbClr val="FF0000"/>
                </a:solidFill>
              </a:rPr>
              <a:t>👈老师点击灯泡图标查看学生上传作品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矩形 3"/>
          <p:cNvSpPr/>
          <p:nvPr/>
        </p:nvSpPr>
        <p:spPr>
          <a:xfrm>
            <a:off x="1206795" y="1314526"/>
            <a:ext cx="9712841" cy="3477875"/>
          </a:xfrm>
          <a:prstGeom prst="rect"/>
        </p:spPr>
        <p:txBody>
          <a:bodyPr wrap="square">
            <a:spAutoFit/>
          </a:bodyPr>
          <a:p>
            <a:r>
              <a:rPr altLang="en-US" b="1" dirty="0" sz="4800" kumimoji="1" lang="zh-CN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                 </a:t>
            </a:r>
            <a:endParaRPr altLang="zh-CN" b="1" dirty="0" sz="4800" kumimoji="1" lang="en-US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w Cen MT" panose="020B0602020104020603" pitchFamily="34" charset="0"/>
            </a:endParaRPr>
          </a:p>
          <a:p>
            <a:r>
              <a:rPr altLang="en-US" b="1" dirty="0" sz="4800" kumimoji="1" lang="zh-CN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学生平板软件的下载和连接</a:t>
            </a:r>
            <a:endParaRPr altLang="zh-CN" b="1" dirty="0" sz="4800" kumimoji="1" lang="en-US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w Cen MT" panose="020B0602020104020603" pitchFamily="34" charset="0"/>
            </a:endParaRPr>
          </a:p>
          <a:p>
            <a:r>
              <a:rPr altLang="en-US" b="1" dirty="0" sz="4800" kumimoji="1" lang="zh-CN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软件名称：</a:t>
            </a:r>
            <a:r>
              <a:rPr altLang="zh-CN" b="1" dirty="0" sz="4800" kumimoji="1" lang="en-US" err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Hilearning</a:t>
            </a:r>
            <a:r>
              <a:rPr altLang="zh-CN" b="1" dirty="0" sz="4800" kumimoji="1" lang="en-US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 2</a:t>
            </a:r>
          </a:p>
          <a:p>
            <a:r>
              <a:rPr altLang="en-US" b="1" dirty="0" sz="4800" kumimoji="1" lang="zh-CN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功能：</a:t>
            </a:r>
            <a:r>
              <a:rPr altLang="zh-CN" b="1" dirty="0" sz="2800" lang="zh-CN">
                <a:solidFill>
                  <a:srgbClr val="FF0000"/>
                </a:solidFill>
              </a:rPr>
              <a:t>主要用作</a:t>
            </a:r>
            <a:r>
              <a:rPr altLang="en-US" b="1" dirty="0" sz="2800" lang="zh-CN">
                <a:solidFill>
                  <a:srgbClr val="FF0000"/>
                </a:solidFill>
              </a:rPr>
              <a:t>接收</a:t>
            </a:r>
            <a:r>
              <a:rPr altLang="zh-CN" b="1" dirty="0" sz="2800" lang="zh-CN">
                <a:solidFill>
                  <a:srgbClr val="FF0000"/>
                </a:solidFill>
              </a:rPr>
              <a:t>老师推送、学生反馈器作答、</a:t>
            </a:r>
            <a:endParaRPr altLang="zh-CN" b="1" dirty="0" sz="2800" lang="en-US">
              <a:solidFill>
                <a:srgbClr val="FF0000"/>
              </a:solidFill>
            </a:endParaRPr>
          </a:p>
          <a:p>
            <a:r>
              <a:rPr altLang="zh-CN" b="1" dirty="0" sz="2800" lang="en-US">
                <a:solidFill>
                  <a:srgbClr val="FF0000"/>
                </a:solidFill>
              </a:rPr>
              <a:t>                       </a:t>
            </a:r>
            <a:r>
              <a:rPr altLang="zh-CN" b="1" dirty="0" sz="2800" lang="zh-CN">
                <a:solidFill>
                  <a:srgbClr val="FF0000"/>
                </a:solidFill>
              </a:rPr>
              <a:t>学生上传等</a:t>
            </a:r>
            <a:r>
              <a:rPr altLang="zh-CN" b="1" dirty="0" sz="2800" lang="en-US">
                <a:solidFill>
                  <a:srgbClr val="FF0000"/>
                </a:solidFill>
              </a:rPr>
              <a:t>.</a:t>
            </a:r>
            <a:endParaRPr altLang="en-US" dirty="0" sz="2800" 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文本框 2"/>
          <p:cNvSpPr txBox="1"/>
          <p:nvPr/>
        </p:nvSpPr>
        <p:spPr>
          <a:xfrm>
            <a:off x="2347043" y="1882964"/>
            <a:ext cx="8149856" cy="19202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4400" lang="zh-CN">
                <a:solidFill>
                  <a:srgbClr val="FFC000"/>
                </a:solidFill>
              </a:rPr>
              <a:t>第一部分：</a:t>
            </a:r>
            <a:endParaRPr altLang="zh-CN" dirty="0" sz="4400" lang="en-US">
              <a:solidFill>
                <a:srgbClr val="FFC000"/>
              </a:solidFill>
            </a:endParaRPr>
          </a:p>
          <a:p>
            <a:r>
              <a:rPr altLang="en-US" dirty="0" sz="4400" lang="zh-CN">
                <a:solidFill>
                  <a:srgbClr val="FFC000"/>
                </a:solidFill>
              </a:rPr>
              <a:t>软件打开使用、相关图标介绍以及如何退出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Rectangle 2"/>
          <p:cNvSpPr>
            <a:spLocks noChangeArrowheads="1"/>
          </p:cNvSpPr>
          <p:nvPr/>
        </p:nvSpPr>
        <p:spPr bwMode="auto">
          <a:xfrm>
            <a:off x="457643" y="2359170"/>
            <a:ext cx="2344479" cy="646331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aseline="0" b="0" cap="none" dirty="0" i="0" kumimoji="0" lang="zh-CN" normalizeH="0" strike="noStrike" u="none">
                <a:ln>
                  <a:noFill/>
                </a:ln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第一步：点开浏览器输入百度主页</a:t>
            </a:r>
            <a:endParaRPr altLang="en-US" baseline="0" b="0" cap="none" dirty="0" i="0" kumimoji="0" lang="zh-CN" normalizeH="0" strike="noStrike" u="none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097201" name="图片 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16122" y="3043600"/>
            <a:ext cx="2153093" cy="1264317"/>
          </a:xfrm>
          <a:prstGeom prst="rect"/>
          <a:noFill/>
        </p:spPr>
      </p:pic>
      <p:sp>
        <p:nvSpPr>
          <p:cNvPr id="1048720" name="Rectangle 3"/>
          <p:cNvSpPr>
            <a:spLocks noChangeArrowheads="1"/>
          </p:cNvSpPr>
          <p:nvPr/>
        </p:nvSpPr>
        <p:spPr bwMode="auto">
          <a:xfrm>
            <a:off x="0" y="2247900"/>
            <a:ext cx="12192000" cy="0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/>
          </a:p>
        </p:txBody>
      </p:sp>
      <p:sp>
        <p:nvSpPr>
          <p:cNvPr id="1048721" name="矩形 6"/>
          <p:cNvSpPr/>
          <p:nvPr/>
        </p:nvSpPr>
        <p:spPr>
          <a:xfrm>
            <a:off x="3351028" y="2359170"/>
            <a:ext cx="3990753" cy="646331"/>
          </a:xfrm>
          <a:prstGeom prst="rect"/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altLang="zh-CN" b="1" dirty="0" kern="100" lang="zh-CN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第二步：在搜索框输入“百度手机助手”，找到后面有官网字样的网页打开。</a:t>
            </a:r>
            <a:endParaRPr altLang="zh-CN" dirty="0" kern="100" lang="zh-CN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97202" name="图片 8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351027" y="3043600"/>
            <a:ext cx="3863163" cy="3474158"/>
          </a:xfrm>
          <a:prstGeom prst="rect"/>
        </p:spPr>
      </p:pic>
      <p:sp>
        <p:nvSpPr>
          <p:cNvPr id="1048722" name="矩形 7"/>
          <p:cNvSpPr/>
          <p:nvPr/>
        </p:nvSpPr>
        <p:spPr>
          <a:xfrm>
            <a:off x="7653669" y="1797668"/>
            <a:ext cx="3994298" cy="1754326"/>
          </a:xfrm>
          <a:prstGeom prst="rect"/>
        </p:spPr>
        <p:txBody>
          <a:bodyPr wrap="square">
            <a:spAutoFit/>
          </a:bodyPr>
          <a:p>
            <a:r>
              <a:rPr altLang="zh-CN" b="1" dirty="0" lang="zh-CN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第三步：点开手机助手官网过后，会出现如下界面，直接在搜索框里面输入</a:t>
            </a:r>
            <a:r>
              <a:rPr altLang="zh-CN" b="1" dirty="0" lang="en-US" err="1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HiLearning</a:t>
            </a:r>
            <a:r>
              <a:rPr altLang="zh-CN" b="1" dirty="0" lang="en-US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altLang="zh-CN" b="1" dirty="0" lang="zh-CN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然后点击普通安装即可下载安装包，下载完成后直接点击安装即可（在这期间需要</a:t>
            </a:r>
            <a:r>
              <a:rPr altLang="en-US" b="1" dirty="0" lang="zh-CN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同意</a:t>
            </a:r>
            <a:r>
              <a:rPr altLang="zh-CN" b="1" dirty="0" lang="zh-CN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应用权限，不然无法使用照相机和相簿上传）</a:t>
            </a:r>
            <a:endParaRPr altLang="en-US" dirty="0" lang="zh-CN">
              <a:solidFill>
                <a:schemeClr val="bg1"/>
              </a:solidFill>
            </a:endParaRPr>
          </a:p>
        </p:txBody>
      </p:sp>
      <p:pic>
        <p:nvPicPr>
          <p:cNvPr id="2097203" name="图片 10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533913" y="3852835"/>
            <a:ext cx="4233810" cy="2260885"/>
          </a:xfrm>
          <a:prstGeom prst="rect"/>
        </p:spPr>
      </p:pic>
      <p:sp>
        <p:nvSpPr>
          <p:cNvPr id="1048723" name="文本框 9"/>
          <p:cNvSpPr txBox="1"/>
          <p:nvPr/>
        </p:nvSpPr>
        <p:spPr>
          <a:xfrm>
            <a:off x="590994" y="4615874"/>
            <a:ext cx="2359541" cy="144655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4400" lang="zh-CN">
                <a:solidFill>
                  <a:srgbClr val="FFFF00"/>
                </a:solidFill>
              </a:rPr>
              <a:t>安卓版下载</a:t>
            </a:r>
          </a:p>
        </p:txBody>
      </p:sp>
      <p:sp>
        <p:nvSpPr>
          <p:cNvPr id="1048724" name="文本框 11"/>
          <p:cNvSpPr txBox="1"/>
          <p:nvPr/>
        </p:nvSpPr>
        <p:spPr>
          <a:xfrm>
            <a:off x="1861141" y="748797"/>
            <a:ext cx="9568859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4800" lang="zh-CN">
                <a:solidFill>
                  <a:srgbClr val="FFC000"/>
                </a:solidFill>
              </a:rPr>
              <a:t>安卓版（华为、三星、联想等品牌）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矩形 3"/>
          <p:cNvSpPr/>
          <p:nvPr/>
        </p:nvSpPr>
        <p:spPr>
          <a:xfrm>
            <a:off x="314682" y="1675819"/>
            <a:ext cx="10949763" cy="369332"/>
          </a:xfrm>
          <a:prstGeom prst="rect"/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altLang="zh-CN" dirty="0" kern="100" lang="zh-CN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直接打开</a:t>
            </a:r>
            <a:r>
              <a:rPr altLang="zh-CN" dirty="0" kern="100" lang="en-US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 Store</a:t>
            </a:r>
            <a:r>
              <a:rPr altLang="zh-CN" dirty="0" kern="100" lang="zh-CN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，在搜索框输入</a:t>
            </a:r>
            <a:r>
              <a:rPr altLang="zh-CN" dirty="0" kern="100" lang="en-US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Hi Learning </a:t>
            </a:r>
            <a:r>
              <a:rPr altLang="zh-CN" dirty="0" kern="100" lang="zh-CN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下载即可（</a:t>
            </a:r>
            <a:r>
              <a:rPr altLang="zh-CN" dirty="0" kern="100" lang="zh-CN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备注：苹果商店下载软件需要用</a:t>
            </a:r>
            <a:r>
              <a:rPr altLang="zh-CN" dirty="0" kern="100" lang="en-US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ID</a:t>
            </a:r>
            <a:r>
              <a:rPr altLang="zh-CN" dirty="0" kern="100" lang="zh-CN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和密码</a:t>
            </a:r>
            <a:r>
              <a:rPr altLang="zh-CN" dirty="0" kern="100" lang="zh-CN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048726" name="文本框 4"/>
          <p:cNvSpPr txBox="1"/>
          <p:nvPr/>
        </p:nvSpPr>
        <p:spPr>
          <a:xfrm>
            <a:off x="2318273" y="473335"/>
            <a:ext cx="5018442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6000" lang="zh-CN">
                <a:solidFill>
                  <a:srgbClr val="FFC000"/>
                </a:solidFill>
              </a:rPr>
              <a:t>苹果版下载</a:t>
            </a:r>
          </a:p>
        </p:txBody>
      </p:sp>
      <p:pic>
        <p:nvPicPr>
          <p:cNvPr id="2097204" name="图片 5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63306" y="3128887"/>
            <a:ext cx="3022600" cy="2837815"/>
          </a:xfrm>
          <a:prstGeom prst="rect"/>
        </p:spPr>
      </p:pic>
      <p:sp>
        <p:nvSpPr>
          <p:cNvPr id="1048727" name="矩形 6"/>
          <p:cNvSpPr/>
          <p:nvPr/>
        </p:nvSpPr>
        <p:spPr>
          <a:xfrm>
            <a:off x="163306" y="2645419"/>
            <a:ext cx="2805576" cy="369332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kern="100" lang="zh-CN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altLang="zh-CN" b="1" dirty="0" kern="100" lang="zh-CN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：找到</a:t>
            </a:r>
            <a:r>
              <a:rPr altLang="zh-CN" b="1" dirty="0" kern="100" lang="en-US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  Store  </a:t>
            </a:r>
            <a:r>
              <a:rPr altLang="zh-CN" b="1" dirty="0" kern="100" lang="zh-CN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打开</a:t>
            </a:r>
            <a:endParaRPr altLang="zh-CN" dirty="0" kern="100" lang="zh-CN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8728" name="矩形 7"/>
          <p:cNvSpPr/>
          <p:nvPr/>
        </p:nvSpPr>
        <p:spPr>
          <a:xfrm>
            <a:off x="3577970" y="2322253"/>
            <a:ext cx="4423186" cy="646331"/>
          </a:xfrm>
          <a:prstGeom prst="rect"/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kern="100" lang="zh-CN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二、</a:t>
            </a:r>
            <a:r>
              <a:rPr altLang="zh-CN" b="1" dirty="0" kern="100" lang="zh-CN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点开后在下面菜单栏找到搜索。在右上角空白框内输入软件名称：</a:t>
            </a:r>
            <a:r>
              <a:rPr altLang="zh-CN" b="1" dirty="0" kern="100" lang="en-US" err="1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HiLearning</a:t>
            </a:r>
            <a:endParaRPr altLang="zh-CN" dirty="0" kern="100" lang="zh-CN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97205" name="图片 8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698190" y="3014751"/>
            <a:ext cx="4182745" cy="3043555"/>
          </a:xfrm>
          <a:prstGeom prst="rect"/>
        </p:spPr>
      </p:pic>
      <p:sp>
        <p:nvSpPr>
          <p:cNvPr id="1048729" name="矩形 9"/>
          <p:cNvSpPr/>
          <p:nvPr/>
        </p:nvSpPr>
        <p:spPr>
          <a:xfrm>
            <a:off x="8513440" y="2229920"/>
            <a:ext cx="2551814" cy="1200329"/>
          </a:xfrm>
          <a:prstGeom prst="rect"/>
        </p:spPr>
        <p:txBody>
          <a:bodyPr wrap="square">
            <a:spAutoFit/>
          </a:bodyPr>
          <a:p>
            <a:r>
              <a:rPr altLang="en-US" b="1" dirty="0" lang="zh-CN">
                <a:solidFill>
                  <a:srgbClr val="FFFF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三、点</a:t>
            </a:r>
            <a:r>
              <a:rPr altLang="zh-CN" b="1" dirty="0" lang="zh-CN">
                <a:solidFill>
                  <a:srgbClr val="FFFF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击软件名称后面的获取下载即可</a:t>
            </a:r>
            <a:r>
              <a:rPr altLang="zh-CN" b="1" dirty="0" lang="zh-CN">
                <a:solidFill>
                  <a:srgbClr val="FF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（备注：下载的时候需要激活平板的</a:t>
            </a:r>
            <a:r>
              <a:rPr altLang="zh-CN" b="1" dirty="0" lang="en-US">
                <a:solidFill>
                  <a:srgbClr val="FF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ID</a:t>
            </a:r>
            <a:r>
              <a:rPr altLang="zh-CN" b="1" dirty="0" lang="zh-CN">
                <a:solidFill>
                  <a:srgbClr val="FF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及密码）</a:t>
            </a:r>
            <a:endParaRPr altLang="en-US" dirty="0" lang="zh-CN">
              <a:solidFill>
                <a:srgbClr val="FF0000"/>
              </a:solidFill>
            </a:endParaRPr>
          </a:p>
        </p:txBody>
      </p:sp>
      <p:pic>
        <p:nvPicPr>
          <p:cNvPr id="2097206" name="图片 10" descr="C:\Users\小杜\AppData\Local\Temp\WeChat Files\650337111158548469.jpg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8513440" y="3430249"/>
            <a:ext cx="3049344" cy="2362584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標題 1"/>
          <p:cNvSpPr>
            <a:spLocks noGrp="1"/>
          </p:cNvSpPr>
          <p:nvPr>
            <p:ph type="title"/>
          </p:nvPr>
        </p:nvSpPr>
        <p:spPr>
          <a:xfrm>
            <a:off x="269531" y="1790856"/>
            <a:ext cx="3992526" cy="5029199"/>
          </a:xfrm>
        </p:spPr>
        <p:txBody>
          <a:bodyPr>
            <a:noAutofit/>
          </a:bodyPr>
          <a:p>
            <a:r>
              <a:rPr altLang="en-US" dirty="0" sz="3200" lang="zh-CN">
                <a:solidFill>
                  <a:schemeClr val="bg1"/>
                </a:solidFill>
              </a:rPr>
              <a:t>运行环境：</a:t>
            </a:r>
            <a:r>
              <a:rPr altLang="zh-CN" dirty="0" sz="3200" lang="en-US">
                <a:solidFill>
                  <a:schemeClr val="bg1"/>
                </a:solidFill>
              </a:rPr>
              <a:t/>
            </a:r>
            <a:br>
              <a:rPr altLang="zh-CN" dirty="0" sz="3200" lang="en-US">
                <a:solidFill>
                  <a:schemeClr val="bg1"/>
                </a:solidFill>
              </a:rPr>
            </a:br>
            <a:r>
              <a:rPr altLang="zh-CN" dirty="0" sz="3200" lang="en-US">
                <a:solidFill>
                  <a:schemeClr val="bg1"/>
                </a:solidFill>
              </a:rPr>
              <a:t>1</a:t>
            </a:r>
            <a:r>
              <a:rPr altLang="en-US" dirty="0" sz="3200" lang="zh-CN">
                <a:solidFill>
                  <a:schemeClr val="bg1"/>
                </a:solidFill>
              </a:rPr>
              <a:t>、首先连接教师主机的网络，同时保证学生平板也是连接的同一网络。（以下为举例说明，请以学校实际网络为准）</a:t>
            </a:r>
            <a:r>
              <a:rPr altLang="zh-CN" dirty="0" sz="3200" lang="en-US">
                <a:solidFill>
                  <a:schemeClr val="bg1"/>
                </a:solidFill>
              </a:rPr>
              <a:t/>
            </a:r>
            <a:br>
              <a:rPr altLang="zh-CN" dirty="0" sz="3200" lang="en-US">
                <a:solidFill>
                  <a:schemeClr val="bg1"/>
                </a:solidFill>
              </a:rPr>
            </a:br>
            <a:r>
              <a:rPr altLang="zh-CN" dirty="0" sz="3200" lang="en-US">
                <a:solidFill>
                  <a:schemeClr val="bg1"/>
                </a:solidFill>
              </a:rPr>
              <a:t>2</a:t>
            </a:r>
            <a:r>
              <a:rPr altLang="en-US" dirty="0" sz="3200" lang="zh-CN">
                <a:solidFill>
                  <a:schemeClr val="bg1"/>
                </a:solidFill>
              </a:rPr>
              <a:t>、需要先打开电脑上面的</a:t>
            </a:r>
            <a:r>
              <a:rPr altLang="zh-CN" dirty="0" sz="3200" lang="en-US" err="1">
                <a:solidFill>
                  <a:schemeClr val="bg1"/>
                </a:solidFill>
              </a:rPr>
              <a:t>HiTeach</a:t>
            </a:r>
            <a:r>
              <a:rPr altLang="en-US" dirty="0" sz="3200" lang="zh-CN">
                <a:solidFill>
                  <a:schemeClr val="bg1"/>
                </a:solidFill>
              </a:rPr>
              <a:t>软件，再开始连接平板。</a:t>
            </a:r>
            <a:endParaRPr altLang="en-US" dirty="0" sz="3200" lang="zh-TW">
              <a:solidFill>
                <a:schemeClr val="bg1"/>
              </a:solidFill>
            </a:endParaRPr>
          </a:p>
        </p:txBody>
      </p:sp>
      <p:pic>
        <p:nvPicPr>
          <p:cNvPr id="2097207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338084" y="2213514"/>
            <a:ext cx="7336101" cy="4183884"/>
          </a:xfrm>
          <a:prstGeom prst="rect"/>
          <a:noFill/>
          <a:ln>
            <a:noFill/>
          </a:ln>
        </p:spPr>
      </p:pic>
      <p:sp>
        <p:nvSpPr>
          <p:cNvPr id="1048736" name="矩形 2"/>
          <p:cNvSpPr/>
          <p:nvPr/>
        </p:nvSpPr>
        <p:spPr>
          <a:xfrm>
            <a:off x="2265794" y="607459"/>
            <a:ext cx="5314275" cy="707886"/>
          </a:xfrm>
          <a:prstGeom prst="rect"/>
        </p:spPr>
        <p:txBody>
          <a:bodyPr wrap="none">
            <a:spAutoFit/>
          </a:bodyPr>
          <a:p>
            <a:r>
              <a:rPr altLang="en-US" dirty="0" sz="4000" lang="zh-CN">
                <a:solidFill>
                  <a:srgbClr val="FFC000"/>
                </a:solidFill>
              </a:rPr>
              <a:t>学生端平板的连接步骤</a:t>
            </a:r>
            <a:endParaRPr altLang="en-US" dirty="0" sz="4000" lang="zh-CN"/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标题 1"/>
          <p:cNvSpPr>
            <a:spLocks noGrp="1"/>
          </p:cNvSpPr>
          <p:nvPr>
            <p:ph type="title"/>
          </p:nvPr>
        </p:nvSpPr>
        <p:spPr>
          <a:xfrm>
            <a:off x="1784498" y="482545"/>
            <a:ext cx="8236688" cy="914183"/>
          </a:xfrm>
        </p:spPr>
        <p:txBody>
          <a:bodyPr>
            <a:normAutofit/>
          </a:bodyPr>
          <a:p>
            <a:r>
              <a:rPr altLang="en-US" dirty="0" sz="1969" lang="zh-CN">
                <a:solidFill>
                  <a:schemeClr val="bg1"/>
                </a:solidFill>
              </a:rPr>
              <a:t>第一步（电脑上操作）：打开软件选择互动模式后，点击正下方绿色互动栏的第四个灯泡图标，    然后右下方找到主机</a:t>
            </a:r>
            <a:r>
              <a:rPr altLang="zh-CN" dirty="0" sz="1969" lang="en-US">
                <a:solidFill>
                  <a:schemeClr val="bg1"/>
                </a:solidFill>
              </a:rPr>
              <a:t>IP</a:t>
            </a:r>
            <a:r>
              <a:rPr altLang="en-US" dirty="0" sz="1969" lang="zh-CN">
                <a:solidFill>
                  <a:schemeClr val="bg1"/>
                </a:solidFill>
              </a:rPr>
              <a:t>地址，点击右下方向下的绿色箭头弹出</a:t>
            </a:r>
            <a:r>
              <a:rPr altLang="zh-CN" dirty="0" sz="1969" lang="en-US">
                <a:solidFill>
                  <a:schemeClr val="bg1"/>
                </a:solidFill>
              </a:rPr>
              <a:t>IP</a:t>
            </a:r>
            <a:r>
              <a:rPr altLang="en-US" dirty="0" sz="1969" lang="zh-CN">
                <a:solidFill>
                  <a:schemeClr val="bg1"/>
                </a:solidFill>
              </a:rPr>
              <a:t>地址</a:t>
            </a:r>
            <a:r>
              <a:rPr altLang="en-US" dirty="0" sz="1969" lang="zh-CN">
                <a:solidFill>
                  <a:srgbClr val="FF0000"/>
                </a:solidFill>
              </a:rPr>
              <a:t>（以此</a:t>
            </a:r>
            <a:r>
              <a:rPr altLang="zh-CN" dirty="0" sz="1969" lang="en-US">
                <a:solidFill>
                  <a:srgbClr val="FF0000"/>
                </a:solidFill>
              </a:rPr>
              <a:t>IP</a:t>
            </a:r>
            <a:r>
              <a:rPr altLang="en-US" dirty="0" sz="1969" lang="zh-CN">
                <a:solidFill>
                  <a:srgbClr val="FF0000"/>
                </a:solidFill>
              </a:rPr>
              <a:t>地址为例，实际操作以您电脑实际生成的</a:t>
            </a:r>
            <a:r>
              <a:rPr altLang="zh-CN" dirty="0" sz="1969" lang="en-US" err="1">
                <a:solidFill>
                  <a:srgbClr val="FF0000"/>
                </a:solidFill>
              </a:rPr>
              <a:t>ip</a:t>
            </a:r>
            <a:r>
              <a:rPr altLang="en-US" dirty="0" sz="1969" lang="zh-CN">
                <a:solidFill>
                  <a:srgbClr val="FF0000"/>
                </a:solidFill>
              </a:rPr>
              <a:t>为准）</a:t>
            </a:r>
          </a:p>
        </p:txBody>
      </p:sp>
      <p:pic>
        <p:nvPicPr>
          <p:cNvPr id="2097208" name="Picture 2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99279" y="1752568"/>
            <a:ext cx="8387954" cy="4715921"/>
          </a:xfrm>
          <a:prstGeom prst="rect"/>
          <a:noFill/>
          <a:ln>
            <a:noFill/>
          </a:ln>
        </p:spPr>
      </p:pic>
      <p:sp>
        <p:nvSpPr>
          <p:cNvPr id="1048740" name="TextBox 5"/>
          <p:cNvSpPr txBox="1"/>
          <p:nvPr/>
        </p:nvSpPr>
        <p:spPr>
          <a:xfrm>
            <a:off x="5459889" y="4597066"/>
            <a:ext cx="649324" cy="1823576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2250" lang="en-US">
                <a:solidFill>
                  <a:srgbClr val="FF0000"/>
                </a:solidFill>
              </a:rPr>
              <a:t>1</a:t>
            </a:r>
            <a:r>
              <a:rPr altLang="en-US" b="1" dirty="0" sz="2250" lang="zh-CN">
                <a:solidFill>
                  <a:srgbClr val="FF0000"/>
                </a:solidFill>
              </a:rPr>
              <a:t>、点击灯泡</a:t>
            </a:r>
          </a:p>
        </p:txBody>
      </p:sp>
      <p:sp>
        <p:nvSpPr>
          <p:cNvPr id="1048741" name="TextBox 6"/>
          <p:cNvSpPr txBox="1"/>
          <p:nvPr/>
        </p:nvSpPr>
        <p:spPr>
          <a:xfrm>
            <a:off x="6501809" y="4024424"/>
            <a:ext cx="898451" cy="1823576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2250" lang="en-US">
                <a:solidFill>
                  <a:srgbClr val="FF0000"/>
                </a:solidFill>
              </a:rPr>
              <a:t>2</a:t>
            </a:r>
            <a:r>
              <a:rPr altLang="en-US" dirty="0" sz="2250" lang="zh-CN">
                <a:solidFill>
                  <a:srgbClr val="FF0000"/>
                </a:solidFill>
              </a:rPr>
              <a:t>、击点向下的箭头</a:t>
            </a:r>
          </a:p>
        </p:txBody>
      </p:sp>
      <p:sp>
        <p:nvSpPr>
          <p:cNvPr id="1048742" name="TextBox 9"/>
          <p:cNvSpPr txBox="1"/>
          <p:nvPr/>
        </p:nvSpPr>
        <p:spPr>
          <a:xfrm>
            <a:off x="3169966" y="4497630"/>
            <a:ext cx="2289923" cy="43858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2250" lang="en-US">
                <a:solidFill>
                  <a:srgbClr val="FF0000"/>
                </a:solidFill>
              </a:rPr>
              <a:t>3</a:t>
            </a:r>
            <a:r>
              <a:rPr altLang="en-US" b="1" dirty="0" sz="2250" lang="zh-CN">
                <a:solidFill>
                  <a:srgbClr val="FF0000"/>
                </a:solidFill>
              </a:rPr>
              <a:t>、找到主机</a:t>
            </a:r>
            <a:r>
              <a:rPr altLang="zh-CN" b="1" dirty="0" sz="2250" lang="en-US">
                <a:solidFill>
                  <a:srgbClr val="FF0000"/>
                </a:solidFill>
              </a:rPr>
              <a:t>IP</a:t>
            </a:r>
            <a:endParaRPr altLang="en-US" b="1" dirty="0" sz="2250" lang="zh-CN">
              <a:solidFill>
                <a:srgbClr val="FF0000"/>
              </a:solidFill>
            </a:endParaRPr>
          </a:p>
        </p:txBody>
      </p:sp>
      <p:pic>
        <p:nvPicPr>
          <p:cNvPr id="2097209" name="图片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161161" y="1599787"/>
            <a:ext cx="588692" cy="221966"/>
          </a:xfrm>
          <a:prstGeom prst="rect"/>
        </p:spPr>
      </p:pic>
      <p:pic>
        <p:nvPicPr>
          <p:cNvPr id="2097210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9255482" y="2424067"/>
            <a:ext cx="400050" cy="419100"/>
          </a:xfrm>
          <a:prstGeom prst="rect"/>
        </p:spPr>
      </p:pic>
      <p:pic>
        <p:nvPicPr>
          <p:cNvPr id="2097211" name="图片 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9161159" y="3762899"/>
            <a:ext cx="2725811" cy="419356"/>
          </a:xfrm>
          <a:prstGeom prst="rect"/>
        </p:spPr>
      </p:pic>
      <p:sp>
        <p:nvSpPr>
          <p:cNvPr id="1048743" name="文本框 7"/>
          <p:cNvSpPr txBox="1"/>
          <p:nvPr/>
        </p:nvSpPr>
        <p:spPr>
          <a:xfrm>
            <a:off x="9700042" y="1529191"/>
            <a:ext cx="1201479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rgbClr val="FF0000"/>
                </a:solidFill>
              </a:rPr>
              <a:t>绿色灯泡</a:t>
            </a:r>
          </a:p>
        </p:txBody>
      </p:sp>
      <p:sp>
        <p:nvSpPr>
          <p:cNvPr id="1048744" name="文本框 8"/>
          <p:cNvSpPr txBox="1"/>
          <p:nvPr/>
        </p:nvSpPr>
        <p:spPr>
          <a:xfrm>
            <a:off x="9655532" y="2473835"/>
            <a:ext cx="1866014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rgbClr val="FF0000"/>
                </a:solidFill>
              </a:rPr>
              <a:t>绿色向下的箭头</a:t>
            </a:r>
          </a:p>
        </p:txBody>
      </p:sp>
      <p:sp>
        <p:nvSpPr>
          <p:cNvPr id="1048745" name="文本框 10"/>
          <p:cNvSpPr txBox="1"/>
          <p:nvPr/>
        </p:nvSpPr>
        <p:spPr>
          <a:xfrm>
            <a:off x="9161159" y="3393567"/>
            <a:ext cx="1350335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rgbClr val="FF0000"/>
                </a:solidFill>
              </a:rPr>
              <a:t>主机</a:t>
            </a:r>
            <a:r>
              <a:rPr altLang="zh-CN" dirty="0" lang="en-US">
                <a:solidFill>
                  <a:srgbClr val="FF0000"/>
                </a:solidFill>
              </a:rPr>
              <a:t>IP</a:t>
            </a:r>
            <a:r>
              <a:rPr altLang="en-US" dirty="0" lang="zh-CN">
                <a:solidFill>
                  <a:srgbClr val="FF0000"/>
                </a:solidFill>
              </a:rPr>
              <a:t>地址</a:t>
            </a:r>
            <a:r>
              <a:rPr altLang="en-US" dirty="0" lang="zh-CN"/>
              <a:t>：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标题 1"/>
          <p:cNvSpPr>
            <a:spLocks noGrp="1"/>
          </p:cNvSpPr>
          <p:nvPr>
            <p:ph type="title"/>
          </p:nvPr>
        </p:nvSpPr>
        <p:spPr>
          <a:xfrm>
            <a:off x="1752598" y="452636"/>
            <a:ext cx="8308877" cy="949259"/>
          </a:xfrm>
        </p:spPr>
        <p:txBody>
          <a:bodyPr>
            <a:noAutofit/>
          </a:bodyPr>
          <a:p>
            <a:r>
              <a:rPr altLang="en-US" dirty="0" sz="2400" lang="zh-CN">
                <a:solidFill>
                  <a:srgbClr val="FFC000"/>
                </a:solidFill>
              </a:rPr>
              <a:t>第二步（平板上操作）：打开</a:t>
            </a:r>
            <a:r>
              <a:rPr altLang="zh-CN" dirty="0" sz="2400" lang="en-US" err="1">
                <a:solidFill>
                  <a:srgbClr val="FFC000"/>
                </a:solidFill>
              </a:rPr>
              <a:t>hilearning</a:t>
            </a:r>
            <a:r>
              <a:rPr altLang="en-US" dirty="0" sz="2400" lang="zh-CN">
                <a:solidFill>
                  <a:srgbClr val="FFC000"/>
                </a:solidFill>
              </a:rPr>
              <a:t>软件，点击</a:t>
            </a:r>
            <a:r>
              <a:rPr altLang="zh-CN" dirty="0" sz="2400" lang="en-US">
                <a:solidFill>
                  <a:srgbClr val="FFC000"/>
                </a:solidFill>
              </a:rPr>
              <a:t>[HI],</a:t>
            </a:r>
            <a:r>
              <a:rPr altLang="en-US" dirty="0" sz="2400" lang="zh-CN">
                <a:solidFill>
                  <a:srgbClr val="FFC000"/>
                </a:solidFill>
              </a:rPr>
              <a:t>选择系统设定（第二个小人儿图标），输入主机</a:t>
            </a:r>
            <a:r>
              <a:rPr altLang="zh-CN" dirty="0" sz="2400" lang="en-US">
                <a:solidFill>
                  <a:srgbClr val="FFC000"/>
                </a:solidFill>
              </a:rPr>
              <a:t>IP</a:t>
            </a:r>
            <a:r>
              <a:rPr altLang="en-US" dirty="0" sz="2400" lang="zh-CN">
                <a:solidFill>
                  <a:srgbClr val="FFC000"/>
                </a:solidFill>
              </a:rPr>
              <a:t>地址，点击向下的绿色三角形下一步。</a:t>
            </a:r>
          </a:p>
        </p:txBody>
      </p:sp>
      <p:pic>
        <p:nvPicPr>
          <p:cNvPr id="2097212" name="Picture 2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69288" y="1654706"/>
            <a:ext cx="8048584" cy="4525119"/>
          </a:xfrm>
          <a:prstGeom prst="rect"/>
          <a:noFill/>
          <a:ln>
            <a:noFill/>
          </a:ln>
        </p:spPr>
      </p:pic>
      <p:sp>
        <p:nvSpPr>
          <p:cNvPr id="1048747" name="TextBox 6"/>
          <p:cNvSpPr txBox="1"/>
          <p:nvPr/>
        </p:nvSpPr>
        <p:spPr>
          <a:xfrm>
            <a:off x="8457496" y="2582988"/>
            <a:ext cx="1518919" cy="438582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2250" lang="zh-CN">
                <a:solidFill>
                  <a:schemeClr val="bg1"/>
                </a:solidFill>
              </a:rPr>
              <a:t>系统设定</a:t>
            </a:r>
          </a:p>
        </p:txBody>
      </p:sp>
      <p:sp>
        <p:nvSpPr>
          <p:cNvPr id="1048748" name="TextBox 7"/>
          <p:cNvSpPr txBox="1"/>
          <p:nvPr/>
        </p:nvSpPr>
        <p:spPr>
          <a:xfrm>
            <a:off x="6250193" y="4385002"/>
            <a:ext cx="1636118" cy="43858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2250" lang="en-US">
                <a:solidFill>
                  <a:srgbClr val="FF0000"/>
                </a:solidFill>
              </a:rPr>
              <a:t>3</a:t>
            </a:r>
            <a:r>
              <a:rPr altLang="en-US" dirty="0" sz="2250" lang="zh-CN">
                <a:solidFill>
                  <a:srgbClr val="FF0000"/>
                </a:solidFill>
              </a:rPr>
              <a:t>、下一步</a:t>
            </a:r>
          </a:p>
        </p:txBody>
      </p:sp>
      <p:sp>
        <p:nvSpPr>
          <p:cNvPr id="1048749" name="文本框 2"/>
          <p:cNvSpPr txBox="1"/>
          <p:nvPr/>
        </p:nvSpPr>
        <p:spPr>
          <a:xfrm>
            <a:off x="8735209" y="2323652"/>
            <a:ext cx="419549" cy="2031325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1</a:t>
            </a:r>
            <a:r>
              <a:rPr altLang="en-US" dirty="0" lang="zh-CN">
                <a:solidFill>
                  <a:srgbClr val="FF0000"/>
                </a:solidFill>
              </a:rPr>
              <a:t>、点击小人登陆</a:t>
            </a:r>
          </a:p>
        </p:txBody>
      </p:sp>
      <p:sp>
        <p:nvSpPr>
          <p:cNvPr id="1048750" name="文本框 3"/>
          <p:cNvSpPr txBox="1"/>
          <p:nvPr/>
        </p:nvSpPr>
        <p:spPr>
          <a:xfrm>
            <a:off x="5529431" y="1730690"/>
            <a:ext cx="3178017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2</a:t>
            </a:r>
            <a:r>
              <a:rPr altLang="en-US" dirty="0" lang="zh-CN">
                <a:solidFill>
                  <a:srgbClr val="FF0000"/>
                </a:solidFill>
              </a:rPr>
              <a:t>、输入电脑上显示的</a:t>
            </a:r>
            <a:r>
              <a:rPr altLang="zh-CN" dirty="0" lang="en-US">
                <a:solidFill>
                  <a:srgbClr val="FF0000"/>
                </a:solidFill>
              </a:rPr>
              <a:t>IP</a:t>
            </a:r>
            <a:r>
              <a:rPr altLang="en-US" dirty="0" lang="zh-CN">
                <a:solidFill>
                  <a:srgbClr val="FF0000"/>
                </a:solidFill>
              </a:rPr>
              <a:t>地址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标题 1"/>
          <p:cNvSpPr>
            <a:spLocks noGrp="1"/>
          </p:cNvSpPr>
          <p:nvPr>
            <p:ph type="title"/>
          </p:nvPr>
        </p:nvSpPr>
        <p:spPr>
          <a:xfrm>
            <a:off x="1669871" y="600740"/>
            <a:ext cx="10084422" cy="760227"/>
          </a:xfrm>
        </p:spPr>
        <p:txBody>
          <a:bodyPr>
            <a:normAutofit fontScale="90000"/>
          </a:bodyPr>
          <a:p>
            <a:r>
              <a:rPr altLang="en-US" dirty="0" lang="zh-CN">
                <a:solidFill>
                  <a:srgbClr val="FFC000"/>
                </a:solidFill>
              </a:rPr>
              <a:t>第三步：输入</a:t>
            </a:r>
            <a:r>
              <a:rPr altLang="zh-CN" dirty="0" lang="en-US">
                <a:solidFill>
                  <a:srgbClr val="FFC000"/>
                </a:solidFill>
              </a:rPr>
              <a:t>pin</a:t>
            </a:r>
            <a:r>
              <a:rPr altLang="en-US" dirty="0" lang="zh-CN">
                <a:solidFill>
                  <a:srgbClr val="FFC000"/>
                </a:solidFill>
              </a:rPr>
              <a:t>码“</a:t>
            </a:r>
            <a:r>
              <a:rPr altLang="zh-CN" dirty="0" lang="en-US">
                <a:solidFill>
                  <a:srgbClr val="FFC000"/>
                </a:solidFill>
              </a:rPr>
              <a:t>80650390</a:t>
            </a:r>
            <a:r>
              <a:rPr altLang="en-US" dirty="0" lang="zh-CN">
                <a:solidFill>
                  <a:srgbClr val="FFC000"/>
                </a:solidFill>
              </a:rPr>
              <a:t>”后下一步</a:t>
            </a:r>
          </a:p>
        </p:txBody>
      </p:sp>
      <p:pic>
        <p:nvPicPr>
          <p:cNvPr id="209721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429888" y="1579213"/>
            <a:ext cx="9141768" cy="5136803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标题 1"/>
          <p:cNvSpPr>
            <a:spLocks noGrp="1"/>
          </p:cNvSpPr>
          <p:nvPr>
            <p:ph type="title"/>
          </p:nvPr>
        </p:nvSpPr>
        <p:spPr>
          <a:xfrm>
            <a:off x="1676400" y="365125"/>
            <a:ext cx="9758916" cy="1325563"/>
          </a:xfrm>
        </p:spPr>
        <p:txBody>
          <a:bodyPr>
            <a:normAutofit/>
          </a:bodyPr>
          <a:p>
            <a:r>
              <a:rPr altLang="en-US" dirty="0" sz="3600" lang="zh-CN">
                <a:solidFill>
                  <a:srgbClr val="FFC000"/>
                </a:solidFill>
              </a:rPr>
              <a:t>第四步：选择小组（或学生姓名），点勾确定</a:t>
            </a:r>
          </a:p>
        </p:txBody>
      </p:sp>
      <p:pic>
        <p:nvPicPr>
          <p:cNvPr id="2097214" name="Picture 2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18969" y="1901730"/>
            <a:ext cx="8048584" cy="4525119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标题 1"/>
          <p:cNvSpPr>
            <a:spLocks noGrp="1"/>
          </p:cNvSpPr>
          <p:nvPr>
            <p:ph type="title"/>
          </p:nvPr>
        </p:nvSpPr>
        <p:spPr>
          <a:xfrm>
            <a:off x="1997149" y="338544"/>
            <a:ext cx="7130902" cy="1091535"/>
          </a:xfrm>
        </p:spPr>
        <p:txBody>
          <a:bodyPr/>
          <a:p>
            <a:r>
              <a:rPr altLang="en-US" dirty="0" sz="2812" lang="zh-CN">
                <a:solidFill>
                  <a:srgbClr val="FFC000"/>
                </a:solidFill>
              </a:rPr>
              <a:t>最后，连接成功后的</a:t>
            </a:r>
            <a:r>
              <a:rPr altLang="zh-CN" dirty="0" sz="2812" lang="en-US" err="1">
                <a:solidFill>
                  <a:srgbClr val="FFC000"/>
                </a:solidFill>
              </a:rPr>
              <a:t>hilearning</a:t>
            </a:r>
            <a:r>
              <a:rPr altLang="en-US" dirty="0" sz="2812" lang="zh-CN">
                <a:solidFill>
                  <a:srgbClr val="FFC000"/>
                </a:solidFill>
              </a:rPr>
              <a:t>如下图所示</a:t>
            </a:r>
          </a:p>
        </p:txBody>
      </p:sp>
      <p:pic>
        <p:nvPicPr>
          <p:cNvPr id="2097215" name="图片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997149" y="1174677"/>
            <a:ext cx="7253620" cy="4090566"/>
          </a:xfrm>
          <a:prstGeom prst="rect"/>
        </p:spPr>
      </p:pic>
      <p:sp>
        <p:nvSpPr>
          <p:cNvPr id="1048754" name="箭头: 右 5"/>
          <p:cNvSpPr/>
          <p:nvPr/>
        </p:nvSpPr>
        <p:spPr>
          <a:xfrm>
            <a:off x="9292856" y="2971800"/>
            <a:ext cx="622004" cy="425302"/>
          </a:xfrm>
          <a:prstGeom prst="rightArrow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55" name="文本框 6"/>
          <p:cNvSpPr txBox="1"/>
          <p:nvPr/>
        </p:nvSpPr>
        <p:spPr>
          <a:xfrm>
            <a:off x="9750057" y="2307288"/>
            <a:ext cx="1568302" cy="1754326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chemeClr val="bg1"/>
                </a:solidFill>
              </a:rPr>
              <a:t>连接成功过后，屏幕右边的菜单栏会变成绿色，没有连接成功的时候是灰色</a:t>
            </a:r>
          </a:p>
        </p:txBody>
      </p:sp>
      <p:sp>
        <p:nvSpPr>
          <p:cNvPr id="1048756" name="箭头: 右 8"/>
          <p:cNvSpPr/>
          <p:nvPr/>
        </p:nvSpPr>
        <p:spPr>
          <a:xfrm rot="3213094">
            <a:off x="3247802" y="5173693"/>
            <a:ext cx="622004" cy="425302"/>
          </a:xfrm>
          <a:prstGeom prst="rightArrow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57" name="文本框 7"/>
          <p:cNvSpPr txBox="1"/>
          <p:nvPr/>
        </p:nvSpPr>
        <p:spPr>
          <a:xfrm>
            <a:off x="3914625" y="5386344"/>
            <a:ext cx="4061637" cy="1200329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chemeClr val="bg1"/>
                </a:solidFill>
              </a:rPr>
              <a:t>连接成功过后，屏幕正下方会显示小组名字或学生自己的姓名，没有对上号的则连接的时候选择错误或者没有连接成功，需要重新连接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6" name="Picture 2" descr="C:\Users\weiyouyin\Desktop\个人工作文件\第三章 智慧教育TeamModel2.0软硬\第二节 TeamModel2.0特色应用\二、Hilearning电子书包学习系统\（二）、HiTeach TBL功能页\图2-2-6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542426" y="1765799"/>
            <a:ext cx="8482303" cy="4706937"/>
          </a:xfrm>
          <a:prstGeom prst="rect"/>
          <a:noFill/>
        </p:spPr>
      </p:pic>
      <p:sp>
        <p:nvSpPr>
          <p:cNvPr id="1048758" name="矩形 4"/>
          <p:cNvSpPr/>
          <p:nvPr/>
        </p:nvSpPr>
        <p:spPr>
          <a:xfrm>
            <a:off x="1807535" y="323921"/>
            <a:ext cx="9088401" cy="1323439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r>
              <a:rPr altLang="en-US" b="1" dirty="0" sz="4000" lang="zh-CN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老师也可在电脑上查看学生</a:t>
            </a:r>
            <a:r>
              <a:rPr altLang="zh-CN" b="1" dirty="0" sz="4000" lang="en-US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Hi Learning </a:t>
            </a:r>
            <a:r>
              <a:rPr altLang="en-US" b="1" dirty="0" sz="4000" lang="zh-CN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的链接状态。</a:t>
            </a:r>
          </a:p>
        </p:txBody>
      </p:sp>
      <p:sp>
        <p:nvSpPr>
          <p:cNvPr id="1048759" name="椭圆 5"/>
          <p:cNvSpPr/>
          <p:nvPr/>
        </p:nvSpPr>
        <p:spPr>
          <a:xfrm>
            <a:off x="2761762" y="2887824"/>
            <a:ext cx="259765" cy="1298377"/>
          </a:xfrm>
          <a:prstGeom prst="ellipse"/>
          <a:noFill/>
        </p:spPr>
        <p:txBody>
          <a:bodyPr anchor="ctr" bIns="45720" lIns="91440" rIns="91440" rtlCol="0" tIns="45720" wrap="none">
            <a:spAutoFit/>
          </a:bodyPr>
          <a:p>
            <a:pPr algn="ctr"/>
            <a:endParaRPr altLang="en-US" b="1" dirty="0" sz="5400" lang="zh-CN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48760" name="椭圆 6"/>
          <p:cNvSpPr/>
          <p:nvPr/>
        </p:nvSpPr>
        <p:spPr>
          <a:xfrm>
            <a:off x="2185697" y="1051620"/>
            <a:ext cx="259766" cy="1298377"/>
          </a:xfrm>
          <a:prstGeom prst="ellipse"/>
          <a:noFill/>
        </p:spPr>
        <p:txBody>
          <a:bodyPr anchor="ctr" bIns="45720" lIns="91440" rIns="91440" rtlCol="0" tIns="45720" wrap="none">
            <a:spAutoFit/>
          </a:bodyPr>
          <a:p>
            <a:pPr algn="ctr"/>
            <a:endParaRPr altLang="en-US" b="1" dirty="0" sz="5400" lang="zh-CN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48761" name="橢圓 6"/>
          <p:cNvSpPr/>
          <p:nvPr/>
        </p:nvSpPr>
        <p:spPr>
          <a:xfrm>
            <a:off x="1703513" y="1916832"/>
            <a:ext cx="944165" cy="576064"/>
          </a:xfrm>
          <a:prstGeom prst="ellipse"/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altLang="en-US" lang="zh-TW">
              <a:sym typeface="Gill Sans" pitchFamily="-84" charset="0"/>
            </a:endParaRPr>
          </a:p>
        </p:txBody>
      </p:sp>
      <p:sp>
        <p:nvSpPr>
          <p:cNvPr id="1048762" name="文字方塊 10"/>
          <p:cNvSpPr txBox="1">
            <a:spLocks noChangeArrowheads="1"/>
          </p:cNvSpPr>
          <p:nvPr/>
        </p:nvSpPr>
        <p:spPr bwMode="auto">
          <a:xfrm>
            <a:off x="1991545" y="2492896"/>
            <a:ext cx="2758883" cy="712478"/>
          </a:xfrm>
          <a:prstGeom prst="rect"/>
          <a:solidFill>
            <a:schemeClr val="bg1">
              <a:alpha val="59999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altLang="en-US" b="1" dirty="0" sz="4000" lang="zh-CN">
                <a:solidFill>
                  <a:srgbClr val="FF0000"/>
                </a:solidFill>
              </a:rPr>
              <a:t>已链接</a:t>
            </a:r>
            <a:endParaRPr altLang="en-US" b="1" dirty="0" sz="4000" lang="zh-TW">
              <a:solidFill>
                <a:srgbClr val="FF0000"/>
              </a:solidFill>
            </a:endParaRPr>
          </a:p>
        </p:txBody>
      </p:sp>
      <p:sp>
        <p:nvSpPr>
          <p:cNvPr id="1048763" name="橢圓 6"/>
          <p:cNvSpPr/>
          <p:nvPr/>
        </p:nvSpPr>
        <p:spPr>
          <a:xfrm>
            <a:off x="5021063" y="1834267"/>
            <a:ext cx="944165" cy="576064"/>
          </a:xfrm>
          <a:prstGeom prst="ellipse"/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altLang="en-US" lang="zh-TW">
              <a:sym typeface="Gill Sans" pitchFamily="-84" charset="0"/>
            </a:endParaRPr>
          </a:p>
        </p:txBody>
      </p:sp>
      <p:sp>
        <p:nvSpPr>
          <p:cNvPr id="1048764" name="文字方塊 10"/>
          <p:cNvSpPr txBox="1">
            <a:spLocks noChangeArrowheads="1"/>
          </p:cNvSpPr>
          <p:nvPr/>
        </p:nvSpPr>
        <p:spPr bwMode="auto">
          <a:xfrm>
            <a:off x="5735961" y="2420888"/>
            <a:ext cx="2758883" cy="712478"/>
          </a:xfrm>
          <a:prstGeom prst="rect"/>
          <a:solidFill>
            <a:schemeClr val="bg1">
              <a:alpha val="59999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altLang="en-US" b="1" dirty="0" sz="4000" lang="zh-CN">
                <a:solidFill>
                  <a:srgbClr val="FF0000"/>
                </a:solidFill>
              </a:rPr>
              <a:t>未链接</a:t>
            </a:r>
            <a:endParaRPr altLang="en-US" b="1" dirty="0" sz="4000" lang="zh-TW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标题 1"/>
          <p:cNvSpPr>
            <a:spLocks noGrp="1"/>
          </p:cNvSpPr>
          <p:nvPr>
            <p:ph type="title"/>
          </p:nvPr>
        </p:nvSpPr>
        <p:spPr>
          <a:xfrm>
            <a:off x="2313074" y="889711"/>
            <a:ext cx="7484828" cy="1236801"/>
          </a:xfrm>
        </p:spPr>
        <p:txBody>
          <a:bodyPr>
            <a:normAutofit/>
          </a:bodyPr>
          <a:p>
            <a:r>
              <a:rPr altLang="en-US" dirty="0" lang="zh-CN">
                <a:solidFill>
                  <a:srgbClr val="FFC000"/>
                </a:solidFill>
              </a:rPr>
              <a:t>第四部分：老师手机</a:t>
            </a:r>
            <a:r>
              <a:rPr altLang="zh-CN" dirty="0" lang="en-US">
                <a:solidFill>
                  <a:srgbClr val="FFC000"/>
                </a:solidFill>
              </a:rPr>
              <a:t>HITA</a:t>
            </a:r>
            <a:r>
              <a:rPr altLang="en-US" dirty="0" lang="zh-CN">
                <a:solidFill>
                  <a:srgbClr val="FFC000"/>
                </a:solidFill>
              </a:rPr>
              <a:t>的下载和连接</a:t>
            </a:r>
          </a:p>
        </p:txBody>
      </p:sp>
      <p:sp>
        <p:nvSpPr>
          <p:cNvPr id="1048766" name="文本框 3"/>
          <p:cNvSpPr txBox="1"/>
          <p:nvPr/>
        </p:nvSpPr>
        <p:spPr>
          <a:xfrm>
            <a:off x="2445487" y="3024962"/>
            <a:ext cx="7591647" cy="156966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2400" lang="zh-CN">
                <a:solidFill>
                  <a:srgbClr val="FFC000"/>
                </a:solidFill>
              </a:rPr>
              <a:t>软件名称：</a:t>
            </a:r>
            <a:r>
              <a:rPr altLang="zh-CN" b="1" dirty="0" sz="2400" lang="en-US">
                <a:solidFill>
                  <a:srgbClr val="FFC000"/>
                </a:solidFill>
              </a:rPr>
              <a:t>HITA</a:t>
            </a:r>
          </a:p>
          <a:p>
            <a:r>
              <a:rPr altLang="en-US" b="1" dirty="0" sz="2400" lang="zh-CN">
                <a:solidFill>
                  <a:srgbClr val="FFC000"/>
                </a:solidFill>
              </a:rPr>
              <a:t>功能：</a:t>
            </a:r>
            <a:r>
              <a:rPr altLang="zh-CN" b="1" dirty="0" sz="2400" lang="zh-CN">
                <a:solidFill>
                  <a:srgbClr val="FFC000"/>
                </a:solidFill>
              </a:rPr>
              <a:t>远程控制教师端软件、</a:t>
            </a:r>
            <a:r>
              <a:rPr altLang="zh-CN" b="1" dirty="0" sz="2400" lang="en-US">
                <a:solidFill>
                  <a:srgbClr val="FFC000"/>
                </a:solidFill>
              </a:rPr>
              <a:t>PPT</a:t>
            </a:r>
            <a:r>
              <a:rPr altLang="zh-CN" b="1" dirty="0" sz="2400" lang="zh-CN">
                <a:solidFill>
                  <a:srgbClr val="FFC000"/>
                </a:solidFill>
              </a:rPr>
              <a:t>翻页、即时照相上传、</a:t>
            </a:r>
            <a:endParaRPr altLang="zh-CN" b="1" dirty="0" sz="2400" lang="en-US">
              <a:solidFill>
                <a:srgbClr val="FFC000"/>
              </a:solidFill>
            </a:endParaRPr>
          </a:p>
          <a:p>
            <a:r>
              <a:rPr altLang="zh-CN" b="1" dirty="0" sz="2400" lang="en-US">
                <a:solidFill>
                  <a:srgbClr val="FFC000"/>
                </a:solidFill>
              </a:rPr>
              <a:t>            </a:t>
            </a:r>
            <a:r>
              <a:rPr altLang="zh-CN" b="1" dirty="0" sz="2400" lang="zh-CN">
                <a:solidFill>
                  <a:srgbClr val="FFC000"/>
                </a:solidFill>
              </a:rPr>
              <a:t>手机相簿资料上传、手机微视频上传、</a:t>
            </a:r>
            <a:endParaRPr altLang="zh-CN" b="1" dirty="0" sz="2400" lang="en-US">
              <a:solidFill>
                <a:srgbClr val="FFC000"/>
              </a:solidFill>
            </a:endParaRPr>
          </a:p>
          <a:p>
            <a:r>
              <a:rPr altLang="zh-CN" b="1" dirty="0" sz="2400" lang="en-US">
                <a:solidFill>
                  <a:srgbClr val="FFC000"/>
                </a:solidFill>
              </a:rPr>
              <a:t>             </a:t>
            </a:r>
            <a:r>
              <a:rPr altLang="zh-CN" b="1" dirty="0" sz="2400" lang="zh-CN">
                <a:solidFill>
                  <a:srgbClr val="FFC000"/>
                </a:solidFill>
              </a:rPr>
              <a:t>做实验时即时直播</a:t>
            </a:r>
            <a:endParaRPr altLang="en-US" dirty="0" sz="2400" lang="zh-CN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C:\Users\user-pc\Desktop\未命名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63771" y="708332"/>
            <a:ext cx="7986823" cy="5990117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598" name="橢圓 6"/>
          <p:cNvSpPr/>
          <p:nvPr/>
        </p:nvSpPr>
        <p:spPr>
          <a:xfrm>
            <a:off x="2563034" y="2738517"/>
            <a:ext cx="944165" cy="940919"/>
          </a:xfrm>
          <a:prstGeom prst="ellipse"/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altLang="en-US" lang="zh-TW">
              <a:sym typeface="Gill Sans" pitchFamily="-84" charset="0"/>
            </a:endParaRPr>
          </a:p>
        </p:txBody>
      </p:sp>
      <p:sp>
        <p:nvSpPr>
          <p:cNvPr id="1048599" name="橢圓 7"/>
          <p:cNvSpPr/>
          <p:nvPr/>
        </p:nvSpPr>
        <p:spPr>
          <a:xfrm>
            <a:off x="2128583" y="814144"/>
            <a:ext cx="3122145" cy="1883434"/>
          </a:xfrm>
          <a:prstGeom prst="ellipse"/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altLang="en-US" lang="zh-TW">
              <a:sym typeface="Gill Sans" pitchFamily="-84" charset="0"/>
            </a:endParaRPr>
          </a:p>
        </p:txBody>
      </p:sp>
      <p:sp>
        <p:nvSpPr>
          <p:cNvPr id="1048600" name="文字方塊 8"/>
          <p:cNvSpPr txBox="1">
            <a:spLocks noChangeArrowheads="1"/>
          </p:cNvSpPr>
          <p:nvPr/>
        </p:nvSpPr>
        <p:spPr bwMode="auto">
          <a:xfrm>
            <a:off x="3817247" y="1266027"/>
            <a:ext cx="4333347" cy="650240"/>
          </a:xfrm>
          <a:prstGeom prst="rect"/>
          <a:solidFill>
            <a:schemeClr val="bg1">
              <a:alpha val="59999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altLang="zh-CN" b="1" dirty="0" sz="4000" lang="en-US">
                <a:solidFill>
                  <a:srgbClr val="FF0000"/>
                </a:solidFill>
              </a:rPr>
              <a:t>2</a:t>
            </a:r>
            <a:r>
              <a:rPr altLang="en-US" b="1" dirty="0" sz="4000" lang="zh-CN">
                <a:solidFill>
                  <a:srgbClr val="FF0000"/>
                </a:solidFill>
              </a:rPr>
              <a:t>、选择互动模式</a:t>
            </a:r>
            <a:endParaRPr altLang="en-US" b="1" dirty="0" sz="4000" lang="zh-TW">
              <a:solidFill>
                <a:srgbClr val="FF0000"/>
              </a:solidFill>
            </a:endParaRPr>
          </a:p>
        </p:txBody>
      </p:sp>
      <p:sp>
        <p:nvSpPr>
          <p:cNvPr id="1048601" name="文字方塊 10"/>
          <p:cNvSpPr txBox="1">
            <a:spLocks noChangeArrowheads="1"/>
          </p:cNvSpPr>
          <p:nvPr/>
        </p:nvSpPr>
        <p:spPr bwMode="auto">
          <a:xfrm>
            <a:off x="3070013" y="3494606"/>
            <a:ext cx="2758883" cy="650241"/>
          </a:xfrm>
          <a:prstGeom prst="rect"/>
          <a:solidFill>
            <a:schemeClr val="bg1">
              <a:alpha val="59999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altLang="zh-TW" b="1" dirty="0" sz="4000" lang="en-US">
                <a:solidFill>
                  <a:srgbClr val="FF0000"/>
                </a:solidFill>
              </a:rPr>
              <a:t>1.</a:t>
            </a:r>
            <a:r>
              <a:rPr altLang="en-US" b="1" dirty="0" sz="4000" lang="zh-TW">
                <a:solidFill>
                  <a:srgbClr val="FF0000"/>
                </a:solidFill>
              </a:rPr>
              <a:t>选择班级</a:t>
            </a:r>
          </a:p>
        </p:txBody>
      </p:sp>
      <p:sp>
        <p:nvSpPr>
          <p:cNvPr id="1048602" name="文本框 1"/>
          <p:cNvSpPr txBox="1"/>
          <p:nvPr/>
        </p:nvSpPr>
        <p:spPr>
          <a:xfrm>
            <a:off x="8657573" y="568842"/>
            <a:ext cx="2860158" cy="49809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3200" lang="zh-CN">
                <a:solidFill>
                  <a:schemeClr val="bg1"/>
                </a:solidFill>
              </a:rPr>
              <a:t>双击桌面上的</a:t>
            </a:r>
            <a:r>
              <a:rPr altLang="zh-CN" b="1" dirty="0" sz="3200" lang="en-US" err="1">
                <a:solidFill>
                  <a:srgbClr val="FF0000"/>
                </a:solidFill>
              </a:rPr>
              <a:t>HiTeach</a:t>
            </a:r>
            <a:r>
              <a:rPr altLang="en-US" b="1" dirty="0" sz="3200" lang="zh-CN">
                <a:solidFill>
                  <a:srgbClr val="FF0000"/>
                </a:solidFill>
              </a:rPr>
              <a:t>软件</a:t>
            </a:r>
            <a:r>
              <a:rPr altLang="en-US" dirty="0" sz="3200" lang="zh-CN">
                <a:solidFill>
                  <a:schemeClr val="bg1"/>
                </a:solidFill>
              </a:rPr>
              <a:t>，点开后会显示如左图所示的窗口，按</a:t>
            </a:r>
            <a:r>
              <a:rPr altLang="zh-CN" dirty="0" sz="3200" lang="en-US">
                <a:solidFill>
                  <a:schemeClr val="bg1"/>
                </a:solidFill>
              </a:rPr>
              <a:t>1</a:t>
            </a:r>
            <a:r>
              <a:rPr altLang="en-US" dirty="0" sz="3200" lang="zh-CN">
                <a:solidFill>
                  <a:schemeClr val="bg1"/>
                </a:solidFill>
              </a:rPr>
              <a:t>、</a:t>
            </a:r>
            <a:r>
              <a:rPr altLang="zh-CN" dirty="0" sz="3200" lang="en-US">
                <a:solidFill>
                  <a:schemeClr val="bg1"/>
                </a:solidFill>
              </a:rPr>
              <a:t>2</a:t>
            </a:r>
            <a:r>
              <a:rPr altLang="en-US" dirty="0" sz="3200" lang="zh-CN">
                <a:solidFill>
                  <a:schemeClr val="bg1"/>
                </a:solidFill>
              </a:rPr>
              <a:t>步骤操作，选择</a:t>
            </a:r>
            <a:r>
              <a:rPr altLang="en-US" b="1" dirty="0" sz="3200" lang="zh-CN">
                <a:solidFill>
                  <a:srgbClr val="FF0000"/>
                </a:solidFill>
              </a:rPr>
              <a:t>班级和模式</a:t>
            </a:r>
            <a:r>
              <a:rPr altLang="en-US" dirty="0" sz="3200" lang="zh-CN">
                <a:solidFill>
                  <a:schemeClr val="bg1"/>
                </a:solidFill>
              </a:rPr>
              <a:t>，听到叮咚的声音就成功进入软件，可以开始上课啦！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标题 1"/>
          <p:cNvSpPr>
            <a:spLocks noGrp="1"/>
          </p:cNvSpPr>
          <p:nvPr>
            <p:ph type="title"/>
          </p:nvPr>
        </p:nvSpPr>
        <p:spPr>
          <a:xfrm>
            <a:off x="2100423" y="421878"/>
            <a:ext cx="7474196" cy="806181"/>
          </a:xfrm>
        </p:spPr>
        <p:txBody>
          <a:bodyPr>
            <a:normAutofit/>
          </a:bodyPr>
          <a:p>
            <a:r>
              <a:rPr altLang="en-US" dirty="0" lang="zh-CN">
                <a:solidFill>
                  <a:srgbClr val="FFC000"/>
                </a:solidFill>
              </a:rPr>
              <a:t>安卓手机</a:t>
            </a:r>
            <a:r>
              <a:rPr altLang="zh-CN" dirty="0" lang="en-US">
                <a:solidFill>
                  <a:srgbClr val="FFC000"/>
                </a:solidFill>
              </a:rPr>
              <a:t>HITA</a:t>
            </a:r>
            <a:r>
              <a:rPr altLang="en-US" dirty="0" lang="zh-CN">
                <a:solidFill>
                  <a:srgbClr val="FFC000"/>
                </a:solidFill>
              </a:rPr>
              <a:t>的下载</a:t>
            </a:r>
          </a:p>
        </p:txBody>
      </p:sp>
      <p:sp>
        <p:nvSpPr>
          <p:cNvPr id="1048768" name="文本框 3"/>
          <p:cNvSpPr txBox="1"/>
          <p:nvPr/>
        </p:nvSpPr>
        <p:spPr>
          <a:xfrm>
            <a:off x="1334386" y="1271811"/>
            <a:ext cx="9946758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lang="zh-CN">
                <a:solidFill>
                  <a:srgbClr val="FF0000"/>
                </a:solidFill>
              </a:rPr>
              <a:t>软件名称：</a:t>
            </a:r>
            <a:r>
              <a:rPr altLang="zh-CN" b="1" dirty="0" lang="en-US">
                <a:solidFill>
                  <a:srgbClr val="FF0000"/>
                </a:solidFill>
              </a:rPr>
              <a:t>HITA</a:t>
            </a:r>
            <a:r>
              <a:rPr altLang="zh-CN" b="1" dirty="0" lang="zh-CN">
                <a:solidFill>
                  <a:srgbClr val="FF0000"/>
                </a:solidFill>
              </a:rPr>
              <a:t>（</a:t>
            </a:r>
            <a:r>
              <a:rPr altLang="en-US" b="1" dirty="0" lang="zh-CN">
                <a:solidFill>
                  <a:srgbClr val="FF0000"/>
                </a:solidFill>
              </a:rPr>
              <a:t>教师使用</a:t>
            </a:r>
            <a:r>
              <a:rPr altLang="zh-CN" b="1" dirty="0" lang="zh-CN">
                <a:solidFill>
                  <a:srgbClr val="FF0000"/>
                </a:solidFill>
              </a:rPr>
              <a:t>）</a:t>
            </a:r>
            <a:r>
              <a:rPr altLang="zh-CN" b="1" dirty="0" lang="en-US">
                <a:solidFill>
                  <a:srgbClr val="FF0000"/>
                </a:solidFill>
              </a:rPr>
              <a:t>[</a:t>
            </a:r>
            <a:r>
              <a:rPr altLang="zh-CN" b="1" dirty="0" lang="zh-CN">
                <a:solidFill>
                  <a:srgbClr val="FF0000"/>
                </a:solidFill>
              </a:rPr>
              <a:t>功能：</a:t>
            </a:r>
            <a:r>
              <a:rPr altLang="zh-CN" b="1" dirty="0" lang="en-US">
                <a:solidFill>
                  <a:srgbClr val="FF0000"/>
                </a:solidFill>
              </a:rPr>
              <a:t>] </a:t>
            </a:r>
            <a:endParaRPr altLang="en-US" dirty="0" lang="zh-CN">
              <a:solidFill>
                <a:srgbClr val="FF0000"/>
              </a:solidFill>
            </a:endParaRPr>
          </a:p>
        </p:txBody>
      </p:sp>
      <p:sp>
        <p:nvSpPr>
          <p:cNvPr id="1048769" name="Rectangle 2"/>
          <p:cNvSpPr>
            <a:spLocks noChangeArrowheads="1"/>
          </p:cNvSpPr>
          <p:nvPr/>
        </p:nvSpPr>
        <p:spPr bwMode="auto">
          <a:xfrm>
            <a:off x="457643" y="2359170"/>
            <a:ext cx="2344479" cy="646331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aseline="0" b="0" cap="none" dirty="0" i="0" kumimoji="0" lang="zh-CN" normalizeH="0" strike="noStrike" u="none">
                <a:ln>
                  <a:noFill/>
                </a:ln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第一步：点开浏览器输入百度主页</a:t>
            </a:r>
            <a:endParaRPr altLang="en-US" baseline="0" b="0" cap="none" dirty="0" i="0" kumimoji="0" lang="zh-CN" normalizeH="0" strike="noStrike" u="none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097217" name="图片 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16122" y="3043600"/>
            <a:ext cx="2153093" cy="1264317"/>
          </a:xfrm>
          <a:prstGeom prst="rect"/>
          <a:noFill/>
        </p:spPr>
      </p:pic>
      <p:sp>
        <p:nvSpPr>
          <p:cNvPr id="1048770" name="Rectangle 3"/>
          <p:cNvSpPr>
            <a:spLocks noChangeArrowheads="1"/>
          </p:cNvSpPr>
          <p:nvPr/>
        </p:nvSpPr>
        <p:spPr bwMode="auto">
          <a:xfrm>
            <a:off x="0" y="2247900"/>
            <a:ext cx="12192000" cy="0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/>
          </a:p>
        </p:txBody>
      </p:sp>
      <p:sp>
        <p:nvSpPr>
          <p:cNvPr id="1048771" name="矩形 6"/>
          <p:cNvSpPr/>
          <p:nvPr/>
        </p:nvSpPr>
        <p:spPr>
          <a:xfrm>
            <a:off x="3351028" y="2359170"/>
            <a:ext cx="3990753" cy="646331"/>
          </a:xfrm>
          <a:prstGeom prst="rect"/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altLang="zh-CN" b="1" dirty="0" kern="100" lang="zh-CN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第二步：在搜索框输入“百度手机助手”，找到后面有官网字样的网页打开。</a:t>
            </a:r>
            <a:endParaRPr altLang="zh-CN" dirty="0" kern="100" lang="zh-CN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97218" name="图片 8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351027" y="3043600"/>
            <a:ext cx="3863163" cy="3474158"/>
          </a:xfrm>
          <a:prstGeom prst="rect"/>
        </p:spPr>
      </p:pic>
      <p:sp>
        <p:nvSpPr>
          <p:cNvPr id="1048772" name="矩形 7"/>
          <p:cNvSpPr/>
          <p:nvPr/>
        </p:nvSpPr>
        <p:spPr>
          <a:xfrm>
            <a:off x="7653669" y="1797668"/>
            <a:ext cx="3994298" cy="1754326"/>
          </a:xfrm>
          <a:prstGeom prst="rect"/>
        </p:spPr>
        <p:txBody>
          <a:bodyPr wrap="square">
            <a:spAutoFit/>
          </a:bodyPr>
          <a:p>
            <a:r>
              <a:rPr altLang="zh-CN" b="1" dirty="0" lang="zh-CN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第三步：点开手机助手官网过后，会出现如下界面，直接在搜索框里面输入</a:t>
            </a:r>
            <a:r>
              <a:rPr altLang="zh-CN" b="1" dirty="0" lang="en-US" err="1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HiTA</a:t>
            </a:r>
            <a:r>
              <a:rPr altLang="zh-CN" b="1" dirty="0" lang="en-US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altLang="zh-CN" b="1" dirty="0" lang="zh-CN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然后点击普通安装即可下载安装包，下载完成后直接点击安装即可（在这期间需要</a:t>
            </a:r>
            <a:r>
              <a:rPr altLang="en-US" b="1" dirty="0" lang="zh-CN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同意</a:t>
            </a:r>
            <a:r>
              <a:rPr altLang="zh-CN" b="1" dirty="0" lang="zh-CN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应用权限，不然无法使用照相机和相簿上传）</a:t>
            </a:r>
            <a:endParaRPr altLang="en-US" dirty="0" lang="zh-CN">
              <a:solidFill>
                <a:schemeClr val="bg1"/>
              </a:solidFill>
            </a:endParaRPr>
          </a:p>
        </p:txBody>
      </p:sp>
      <p:sp>
        <p:nvSpPr>
          <p:cNvPr id="1048773" name="文本框 9"/>
          <p:cNvSpPr txBox="1"/>
          <p:nvPr/>
        </p:nvSpPr>
        <p:spPr>
          <a:xfrm>
            <a:off x="590994" y="4615874"/>
            <a:ext cx="2359541" cy="144655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4400" lang="zh-CN">
                <a:solidFill>
                  <a:srgbClr val="FFFF00"/>
                </a:solidFill>
              </a:rPr>
              <a:t>安卓版下载</a:t>
            </a:r>
          </a:p>
        </p:txBody>
      </p:sp>
      <p:pic>
        <p:nvPicPr>
          <p:cNvPr id="2097219" name="图片 11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896002" y="3767011"/>
            <a:ext cx="3287513" cy="1368514"/>
          </a:xfrm>
          <a:prstGeom prst="rect"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矩形 3"/>
          <p:cNvSpPr/>
          <p:nvPr/>
        </p:nvSpPr>
        <p:spPr>
          <a:xfrm>
            <a:off x="314682" y="1675819"/>
            <a:ext cx="10949763" cy="369332"/>
          </a:xfrm>
          <a:prstGeom prst="rect"/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altLang="zh-CN" dirty="0" kern="100" lang="zh-CN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直接打开</a:t>
            </a:r>
            <a:r>
              <a:rPr altLang="zh-CN" dirty="0" kern="100" lang="en-US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 Store</a:t>
            </a:r>
            <a:r>
              <a:rPr altLang="zh-CN" dirty="0" kern="100" lang="zh-CN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，在搜索框输入</a:t>
            </a:r>
            <a:r>
              <a:rPr altLang="zh-CN" dirty="0" kern="100" lang="en-US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Hi Learning </a:t>
            </a:r>
            <a:r>
              <a:rPr altLang="zh-CN" dirty="0" kern="100" lang="zh-CN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下载即可（</a:t>
            </a:r>
            <a:r>
              <a:rPr altLang="zh-CN" dirty="0" kern="100" lang="zh-CN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备注：苹果商店下载软件需要用</a:t>
            </a:r>
            <a:r>
              <a:rPr altLang="zh-CN" dirty="0" kern="100" lang="en-US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ID</a:t>
            </a:r>
            <a:r>
              <a:rPr altLang="zh-CN" dirty="0" kern="100" lang="zh-CN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和密码</a:t>
            </a:r>
            <a:r>
              <a:rPr altLang="zh-CN" dirty="0" kern="100" lang="zh-CN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048775" name="文本框 4"/>
          <p:cNvSpPr txBox="1"/>
          <p:nvPr/>
        </p:nvSpPr>
        <p:spPr>
          <a:xfrm>
            <a:off x="2318273" y="473335"/>
            <a:ext cx="5018442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6000" lang="zh-CN">
                <a:solidFill>
                  <a:srgbClr val="FFC000"/>
                </a:solidFill>
              </a:rPr>
              <a:t>苹果版下载</a:t>
            </a:r>
          </a:p>
        </p:txBody>
      </p:sp>
      <p:pic>
        <p:nvPicPr>
          <p:cNvPr id="2097220" name="图片 5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63306" y="3128887"/>
            <a:ext cx="3022600" cy="2837815"/>
          </a:xfrm>
          <a:prstGeom prst="rect"/>
        </p:spPr>
      </p:pic>
      <p:sp>
        <p:nvSpPr>
          <p:cNvPr id="1048776" name="矩形 6"/>
          <p:cNvSpPr/>
          <p:nvPr/>
        </p:nvSpPr>
        <p:spPr>
          <a:xfrm>
            <a:off x="163306" y="2645419"/>
            <a:ext cx="2805576" cy="369332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kern="100" lang="zh-CN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altLang="zh-CN" b="1" dirty="0" kern="100" lang="zh-CN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：找到</a:t>
            </a:r>
            <a:r>
              <a:rPr altLang="zh-CN" b="1" dirty="0" kern="100" lang="en-US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  Store  </a:t>
            </a:r>
            <a:r>
              <a:rPr altLang="zh-CN" b="1" dirty="0" kern="100" lang="zh-CN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打开</a:t>
            </a:r>
            <a:endParaRPr altLang="zh-CN" dirty="0" kern="100" lang="zh-CN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8777" name="矩形 7"/>
          <p:cNvSpPr/>
          <p:nvPr/>
        </p:nvSpPr>
        <p:spPr>
          <a:xfrm>
            <a:off x="3577970" y="2322253"/>
            <a:ext cx="4423186" cy="646331"/>
          </a:xfrm>
          <a:prstGeom prst="rect"/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kern="100" lang="zh-CN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二、</a:t>
            </a:r>
            <a:r>
              <a:rPr altLang="zh-CN" b="1" dirty="0" kern="100" lang="zh-CN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点开后在下面菜单栏找到搜索。在右上角空白框内输入软件名称：</a:t>
            </a:r>
            <a:r>
              <a:rPr altLang="zh-CN" b="1" dirty="0" kern="100" lang="en-US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HITA</a:t>
            </a:r>
            <a:endParaRPr altLang="zh-CN" dirty="0" kern="100" lang="zh-CN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97221" name="图片 8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698190" y="3014751"/>
            <a:ext cx="4182745" cy="3043555"/>
          </a:xfrm>
          <a:prstGeom prst="rect"/>
        </p:spPr>
      </p:pic>
      <p:sp>
        <p:nvSpPr>
          <p:cNvPr id="1048778" name="矩形 9"/>
          <p:cNvSpPr/>
          <p:nvPr/>
        </p:nvSpPr>
        <p:spPr>
          <a:xfrm>
            <a:off x="8513440" y="2229920"/>
            <a:ext cx="2551814" cy="1200329"/>
          </a:xfrm>
          <a:prstGeom prst="rect"/>
        </p:spPr>
        <p:txBody>
          <a:bodyPr wrap="square">
            <a:spAutoFit/>
          </a:bodyPr>
          <a:p>
            <a:r>
              <a:rPr altLang="en-US" b="1" dirty="0" lang="zh-CN">
                <a:solidFill>
                  <a:srgbClr val="FFFF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三、点</a:t>
            </a:r>
            <a:r>
              <a:rPr altLang="zh-CN" b="1" dirty="0" lang="zh-CN">
                <a:solidFill>
                  <a:srgbClr val="FFFF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击软件名称后面的获取下载即可</a:t>
            </a:r>
            <a:r>
              <a:rPr altLang="zh-CN" b="1" dirty="0" lang="zh-CN">
                <a:solidFill>
                  <a:srgbClr val="FF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（备注：下载的时候需要激活平板的</a:t>
            </a:r>
            <a:r>
              <a:rPr altLang="zh-CN" b="1" dirty="0" lang="en-US">
                <a:solidFill>
                  <a:srgbClr val="FF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ID</a:t>
            </a:r>
            <a:r>
              <a:rPr altLang="zh-CN" b="1" dirty="0" lang="zh-CN">
                <a:solidFill>
                  <a:srgbClr val="FF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及密码）</a:t>
            </a:r>
            <a:endParaRPr altLang="en-US" dirty="0" lang="zh-CN">
              <a:solidFill>
                <a:srgbClr val="FF0000"/>
              </a:solidFill>
            </a:endParaRPr>
          </a:p>
        </p:txBody>
      </p:sp>
      <p:pic>
        <p:nvPicPr>
          <p:cNvPr id="2097222" name="图片 10" descr="C:\Users\小杜\AppData\Local\Temp\WeChat Files\650337111158548469.jpg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8513440" y="3430249"/>
            <a:ext cx="3049344" cy="2362584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标题 1"/>
          <p:cNvSpPr>
            <a:spLocks noGrp="1"/>
          </p:cNvSpPr>
          <p:nvPr>
            <p:ph type="title"/>
          </p:nvPr>
        </p:nvSpPr>
        <p:spPr>
          <a:xfrm>
            <a:off x="2172586" y="446473"/>
            <a:ext cx="3494567" cy="1017108"/>
          </a:xfrm>
        </p:spPr>
        <p:txBody>
          <a:bodyPr/>
          <a:p>
            <a:r>
              <a:rPr altLang="zh-CN" dirty="0" lang="en-US">
                <a:solidFill>
                  <a:srgbClr val="FFC000"/>
                </a:solidFill>
              </a:rPr>
              <a:t>HITA</a:t>
            </a:r>
            <a:r>
              <a:rPr altLang="en-US" dirty="0" lang="zh-CN">
                <a:solidFill>
                  <a:srgbClr val="FFC000"/>
                </a:solidFill>
              </a:rPr>
              <a:t>的连接</a:t>
            </a:r>
          </a:p>
        </p:txBody>
      </p:sp>
      <p:sp>
        <p:nvSpPr>
          <p:cNvPr id="1048780" name="文本框 2"/>
          <p:cNvSpPr txBox="1"/>
          <p:nvPr/>
        </p:nvSpPr>
        <p:spPr>
          <a:xfrm>
            <a:off x="137656" y="1642603"/>
            <a:ext cx="11326463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lang="en-US">
                <a:solidFill>
                  <a:schemeClr val="bg2">
                    <a:lumMod val="75000"/>
                  </a:schemeClr>
                </a:solidFill>
              </a:rPr>
              <a:t>Setp1</a:t>
            </a:r>
            <a:r>
              <a:rPr altLang="en-US" dirty="0" lang="zh-CN">
                <a:solidFill>
                  <a:schemeClr val="bg2">
                    <a:lumMod val="75000"/>
                  </a:schemeClr>
                </a:solidFill>
              </a:rPr>
              <a:t>：请开启您的智能手机</a:t>
            </a:r>
            <a:r>
              <a:rPr altLang="zh-CN" dirty="0" lang="en-US">
                <a:solidFill>
                  <a:schemeClr val="bg2">
                    <a:lumMod val="75000"/>
                  </a:schemeClr>
                </a:solidFill>
              </a:rPr>
              <a:t>WIFI</a:t>
            </a:r>
            <a:r>
              <a:rPr altLang="en-US" dirty="0" lang="zh-CN">
                <a:solidFill>
                  <a:schemeClr val="bg2">
                    <a:lumMod val="75000"/>
                  </a:schemeClr>
                </a:solidFill>
              </a:rPr>
              <a:t>功能，让您的智能手机网络与您的教师机</a:t>
            </a:r>
            <a:r>
              <a:rPr altLang="zh-CN" dirty="0" lang="en-US" err="1">
                <a:solidFill>
                  <a:schemeClr val="bg2">
                    <a:lumMod val="75000"/>
                  </a:schemeClr>
                </a:solidFill>
              </a:rPr>
              <a:t>HiTeach</a:t>
            </a:r>
            <a:r>
              <a:rPr altLang="en-US" dirty="0" lang="zh-CN">
                <a:solidFill>
                  <a:schemeClr val="bg2">
                    <a:lumMod val="75000"/>
                  </a:schemeClr>
                </a:solidFill>
              </a:rPr>
              <a:t>系统位于同一个网络环境中。</a:t>
            </a:r>
          </a:p>
        </p:txBody>
      </p:sp>
      <p:sp>
        <p:nvSpPr>
          <p:cNvPr id="1048781" name="文本框 3"/>
          <p:cNvSpPr txBox="1"/>
          <p:nvPr/>
        </p:nvSpPr>
        <p:spPr>
          <a:xfrm>
            <a:off x="137656" y="2329800"/>
            <a:ext cx="5423913" cy="873957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50000"/>
              </a:lnSpc>
            </a:pPr>
            <a:r>
              <a:rPr altLang="zh-CN" dirty="0" lang="en-US">
                <a:solidFill>
                  <a:schemeClr val="bg2">
                    <a:lumMod val="75000"/>
                  </a:schemeClr>
                </a:solidFill>
              </a:rPr>
              <a:t>Setp2</a:t>
            </a:r>
            <a:r>
              <a:rPr altLang="en-US" dirty="0" lang="zh-CN">
                <a:solidFill>
                  <a:schemeClr val="bg2">
                    <a:lumMod val="75000"/>
                  </a:schemeClr>
                </a:solidFill>
              </a:rPr>
              <a:t>：开启教师机上的</a:t>
            </a:r>
            <a:r>
              <a:rPr altLang="zh-CN" dirty="0" lang="en-US" err="1">
                <a:solidFill>
                  <a:schemeClr val="bg2">
                    <a:lumMod val="75000"/>
                  </a:schemeClr>
                </a:solidFill>
              </a:rPr>
              <a:t>HiTeach</a:t>
            </a:r>
            <a:r>
              <a:rPr altLang="en-US" dirty="0" lang="zh-CN">
                <a:solidFill>
                  <a:schemeClr val="bg2">
                    <a:lumMod val="75000"/>
                  </a:schemeClr>
                </a:solidFill>
              </a:rPr>
              <a:t>软件，然后点击红            色圈记的按钮。</a:t>
            </a:r>
          </a:p>
        </p:txBody>
      </p:sp>
      <p:pic>
        <p:nvPicPr>
          <p:cNvPr id="2097223" name="图片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45659" y="3208065"/>
            <a:ext cx="5315910" cy="3301916"/>
          </a:xfrm>
          <a:prstGeom prst="rect"/>
        </p:spPr>
      </p:pic>
      <p:sp>
        <p:nvSpPr>
          <p:cNvPr id="1048782" name="文本框 8"/>
          <p:cNvSpPr txBox="1"/>
          <p:nvPr/>
        </p:nvSpPr>
        <p:spPr>
          <a:xfrm>
            <a:off x="6530558" y="2336702"/>
            <a:ext cx="5054223" cy="873957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50000"/>
              </a:lnSpc>
            </a:pPr>
            <a:r>
              <a:rPr altLang="zh-CN" dirty="0" lang="en-US">
                <a:solidFill>
                  <a:schemeClr val="bg2">
                    <a:lumMod val="75000"/>
                  </a:schemeClr>
                </a:solidFill>
              </a:rPr>
              <a:t>Setp3</a:t>
            </a:r>
            <a:r>
              <a:rPr altLang="en-US" dirty="0" lang="zh-CN">
                <a:solidFill>
                  <a:schemeClr val="bg2">
                    <a:lumMod val="75000"/>
                  </a:schemeClr>
                </a:solidFill>
              </a:rPr>
              <a:t>：点击红色圈记的按钮（安装资讯）获得连接的</a:t>
            </a:r>
            <a:r>
              <a:rPr altLang="zh-CN" dirty="0" lang="en-US">
                <a:solidFill>
                  <a:schemeClr val="bg2">
                    <a:lumMod val="75000"/>
                  </a:schemeClr>
                </a:solidFill>
              </a:rPr>
              <a:t>IP</a:t>
            </a:r>
            <a:r>
              <a:rPr altLang="en-US" dirty="0" lang="zh-CN">
                <a:solidFill>
                  <a:schemeClr val="bg2">
                    <a:lumMod val="75000"/>
                  </a:schemeClr>
                </a:solidFill>
              </a:rPr>
              <a:t>地址。</a:t>
            </a:r>
          </a:p>
        </p:txBody>
      </p:sp>
      <p:pic>
        <p:nvPicPr>
          <p:cNvPr id="2097224" name="图片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056748" y="3210659"/>
            <a:ext cx="5759355" cy="3238056"/>
          </a:xfrm>
          <a:prstGeom prst="rect"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dirty="0" lang="zh-CN"/>
              <a:t>连接</a:t>
            </a:r>
            <a:r>
              <a:rPr altLang="zh-CN" dirty="0" lang="en-US"/>
              <a:t>HITA</a:t>
            </a:r>
            <a:endParaRPr altLang="en-US" dirty="0" lang="zh-CN"/>
          </a:p>
        </p:txBody>
      </p:sp>
      <p:sp>
        <p:nvSpPr>
          <p:cNvPr id="1048784" name="文本框 7"/>
          <p:cNvSpPr txBox="1"/>
          <p:nvPr/>
        </p:nvSpPr>
        <p:spPr>
          <a:xfrm>
            <a:off x="417671" y="1514395"/>
            <a:ext cx="5070250" cy="1338828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50000"/>
              </a:lnSpc>
            </a:pPr>
            <a:r>
              <a:rPr altLang="zh-CN" dirty="0" lang="en-US">
                <a:solidFill>
                  <a:schemeClr val="bg2">
                    <a:lumMod val="75000"/>
                  </a:schemeClr>
                </a:solidFill>
              </a:rPr>
              <a:t>Step4</a:t>
            </a:r>
            <a:r>
              <a:rPr altLang="en-US" dirty="0" lang="zh-CN">
                <a:solidFill>
                  <a:schemeClr val="bg2">
                    <a:lumMod val="75000"/>
                  </a:schemeClr>
                </a:solidFill>
              </a:rPr>
              <a:t>：请启动您智能手机上的</a:t>
            </a:r>
            <a:r>
              <a:rPr altLang="zh-CN" dirty="0" lang="en-US" err="1">
                <a:solidFill>
                  <a:schemeClr val="bg2">
                    <a:lumMod val="75000"/>
                  </a:schemeClr>
                </a:solidFill>
              </a:rPr>
              <a:t>HiTA</a:t>
            </a:r>
            <a:r>
              <a:rPr altLang="zh-CN" dirty="0" lang="en-US">
                <a:solidFill>
                  <a:schemeClr val="bg2">
                    <a:lumMod val="75000"/>
                  </a:schemeClr>
                </a:solidFill>
              </a:rPr>
              <a:t>  APP</a:t>
            </a:r>
            <a:r>
              <a:rPr altLang="en-US" dirty="0" lang="zh-CN">
                <a:solidFill>
                  <a:schemeClr val="bg2">
                    <a:lumMod val="75000"/>
                  </a:schemeClr>
                </a:solidFill>
              </a:rPr>
              <a:t>，并于中间空格输入您刚才在教师机上获得的</a:t>
            </a:r>
            <a:r>
              <a:rPr altLang="zh-CN" dirty="0" lang="en-US">
                <a:solidFill>
                  <a:schemeClr val="bg2">
                    <a:lumMod val="75000"/>
                  </a:schemeClr>
                </a:solidFill>
              </a:rPr>
              <a:t>IP</a:t>
            </a:r>
            <a:r>
              <a:rPr altLang="en-US" dirty="0" lang="zh-CN">
                <a:solidFill>
                  <a:schemeClr val="bg2">
                    <a:lumMod val="75000"/>
                  </a:schemeClr>
                </a:solidFill>
              </a:rPr>
              <a:t>主机地址，选择“确认”。</a:t>
            </a:r>
          </a:p>
        </p:txBody>
      </p:sp>
      <p:pic>
        <p:nvPicPr>
          <p:cNvPr id="2097225" name="图片 10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47942" y="2814028"/>
            <a:ext cx="2056068" cy="3602167"/>
          </a:xfrm>
          <a:prstGeom prst="rect"/>
        </p:spPr>
      </p:pic>
      <p:sp>
        <p:nvSpPr>
          <p:cNvPr id="1048785" name="文本框 11"/>
          <p:cNvSpPr txBox="1"/>
          <p:nvPr/>
        </p:nvSpPr>
        <p:spPr>
          <a:xfrm>
            <a:off x="6318914" y="1514395"/>
            <a:ext cx="5036024" cy="1338828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50000"/>
              </a:lnSpc>
            </a:pPr>
            <a:r>
              <a:rPr altLang="zh-CN" dirty="0" lang="en-US">
                <a:solidFill>
                  <a:schemeClr val="bg2">
                    <a:lumMod val="75000"/>
                  </a:schemeClr>
                </a:solidFill>
              </a:rPr>
              <a:t>Step5</a:t>
            </a:r>
            <a:r>
              <a:rPr altLang="en-US" dirty="0" lang="zh-CN">
                <a:solidFill>
                  <a:schemeClr val="bg2">
                    <a:lumMod val="75000"/>
                  </a:schemeClr>
                </a:solidFill>
              </a:rPr>
              <a:t>：当你的</a:t>
            </a:r>
            <a:r>
              <a:rPr altLang="zh-CN" dirty="0" lang="en-US" err="1">
                <a:solidFill>
                  <a:schemeClr val="bg2">
                    <a:lumMod val="75000"/>
                  </a:schemeClr>
                </a:solidFill>
              </a:rPr>
              <a:t>HiTA</a:t>
            </a:r>
            <a:r>
              <a:rPr altLang="en-US" dirty="0" lang="zh-CN">
                <a:solidFill>
                  <a:schemeClr val="bg2">
                    <a:lumMod val="75000"/>
                  </a:schemeClr>
                </a:solidFill>
              </a:rPr>
              <a:t>出现</a:t>
            </a:r>
            <a:r>
              <a:rPr altLang="zh-CN" dirty="0" lang="en-US">
                <a:solidFill>
                  <a:schemeClr val="bg2">
                    <a:lumMod val="75000"/>
                  </a:schemeClr>
                </a:solidFill>
              </a:rPr>
              <a:t>30</a:t>
            </a:r>
            <a:r>
              <a:rPr altLang="en-US" dirty="0" lang="zh-CN">
                <a:solidFill>
                  <a:schemeClr val="bg2">
                    <a:lumMod val="75000"/>
                  </a:schemeClr>
                </a:solidFill>
              </a:rPr>
              <a:t>秒连线配对等待时，代表已发出连线请求给教师机。在教师机的页面上点击配对即可。</a:t>
            </a:r>
          </a:p>
        </p:txBody>
      </p:sp>
      <p:pic>
        <p:nvPicPr>
          <p:cNvPr id="2097226" name="图片 1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090402" y="2781757"/>
            <a:ext cx="2173437" cy="3602167"/>
          </a:xfrm>
          <a:prstGeom prst="rect"/>
        </p:spPr>
      </p:pic>
      <p:pic>
        <p:nvPicPr>
          <p:cNvPr id="2097227" name="图片 1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9449127" y="2645887"/>
            <a:ext cx="2076360" cy="3602167"/>
          </a:xfrm>
          <a:prstGeom prst="rect"/>
        </p:spPr>
      </p:pic>
      <p:sp>
        <p:nvSpPr>
          <p:cNvPr id="1048786" name="右箭头 15"/>
          <p:cNvSpPr/>
          <p:nvPr/>
        </p:nvSpPr>
        <p:spPr bwMode="auto">
          <a:xfrm>
            <a:off x="2438980" y="4082158"/>
            <a:ext cx="581693" cy="500683"/>
          </a:xfrm>
          <a:prstGeom prst="rightArrow"/>
          <a:blipFill rotWithShape="0" dpi="0">
            <a:blip xmlns:r="http://schemas.openxmlformats.org/officeDocument/2006/relationships" r:embed="rId4"/>
            <a:srcRect/>
            <a:tile algn="tl" flip="none" sx="100000" sy="100000" tx="0" ty="0"/>
          </a:blipFill>
          <a:ln w="25400" cap="flat" cmpd="sng" algn="ctr">
            <a:solidFill>
              <a:srgbClr val="FFFFFF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anchor="ctr" anchorCtr="0" bIns="50800" compatLnSpc="1" lIns="50800" numCol="1" rIns="50800" rtlCol="0" tIns="50800" vert="horz" wrap="square"/>
          <a:p>
            <a:pPr algn="ctr" defTabSz="584200" eaLnBrk="1" fontAlgn="base" hangingPunct="0" indent="0" latinLnBrk="0" marL="34290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altLang="en-US" baseline="0" b="0" cap="none" sz="4200" i="0" kumimoji="0" lang="zh-CN" normalizeH="0" strike="noStrike" u="none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48787" name="右箭头 16"/>
          <p:cNvSpPr/>
          <p:nvPr/>
        </p:nvSpPr>
        <p:spPr bwMode="auto">
          <a:xfrm>
            <a:off x="5394604" y="4112414"/>
            <a:ext cx="662531" cy="436679"/>
          </a:xfrm>
          <a:prstGeom prst="rightArrow"/>
          <a:blipFill rotWithShape="0" dpi="0">
            <a:blip xmlns:r="http://schemas.openxmlformats.org/officeDocument/2006/relationships" r:embed="rId4"/>
            <a:srcRect/>
            <a:tile algn="tl" flip="none" sx="100000" sy="100000" tx="0" ty="0"/>
          </a:blipFill>
          <a:ln w="25400" cap="flat" cmpd="sng" algn="ctr">
            <a:solidFill>
              <a:srgbClr val="FFFFFF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anchor="ctr" anchorCtr="0" bIns="50800" compatLnSpc="1" lIns="50800" numCol="1" rIns="50800" rtlCol="0" tIns="50800" vert="horz" wrap="square"/>
          <a:p>
            <a:pPr algn="ctr" defTabSz="584200" eaLnBrk="1" fontAlgn="base" hangingPunct="0" indent="0" latinLnBrk="0" marL="34290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altLang="en-US" baseline="0" b="0" cap="none" sz="4200" i="0" kumimoji="0" lang="zh-CN" normalizeH="0" strike="noStrike" u="none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48788" name="文本框 17"/>
          <p:cNvSpPr txBox="1"/>
          <p:nvPr/>
        </p:nvSpPr>
        <p:spPr>
          <a:xfrm>
            <a:off x="10461170" y="5499572"/>
            <a:ext cx="1119116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lang="zh-CN">
                <a:solidFill>
                  <a:srgbClr val="FF0000"/>
                </a:solidFill>
              </a:rPr>
              <a:t>连接成功</a:t>
            </a:r>
          </a:p>
        </p:txBody>
      </p:sp>
      <p:pic>
        <p:nvPicPr>
          <p:cNvPr id="2097228" name="图片 2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6174313" y="2714345"/>
            <a:ext cx="2402365" cy="3736989"/>
          </a:xfrm>
          <a:prstGeom prst="rect"/>
        </p:spPr>
      </p:pic>
      <p:sp>
        <p:nvSpPr>
          <p:cNvPr id="1048789" name="橢圓 6"/>
          <p:cNvSpPr/>
          <p:nvPr/>
        </p:nvSpPr>
        <p:spPr>
          <a:xfrm>
            <a:off x="6877933" y="5146158"/>
            <a:ext cx="1102901" cy="825159"/>
          </a:xfrm>
          <a:prstGeom prst="ellipse"/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altLang="en-US" lang="zh-TW">
              <a:sym typeface="Gill Sans" pitchFamily="-84" charset="0"/>
            </a:endParaRPr>
          </a:p>
        </p:txBody>
      </p:sp>
      <p:sp>
        <p:nvSpPr>
          <p:cNvPr id="1048790" name="右箭头 16"/>
          <p:cNvSpPr/>
          <p:nvPr/>
        </p:nvSpPr>
        <p:spPr bwMode="auto">
          <a:xfrm>
            <a:off x="8662719" y="4094823"/>
            <a:ext cx="670517" cy="407324"/>
          </a:xfrm>
          <a:prstGeom prst="rightArrow"/>
          <a:blipFill rotWithShape="0" dpi="0">
            <a:blip xmlns:r="http://schemas.openxmlformats.org/officeDocument/2006/relationships" r:embed="rId4"/>
            <a:srcRect/>
            <a:tile algn="tl" flip="none" sx="100000" sy="100000" tx="0" ty="0"/>
          </a:blipFill>
          <a:ln w="25400" cap="flat" cmpd="sng" algn="ctr">
            <a:solidFill>
              <a:srgbClr val="FFFFFF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anchor="ctr" anchorCtr="0" bIns="50800" compatLnSpc="1" lIns="50800" numCol="1" rIns="50800" rtlCol="0" tIns="50800" vert="horz" wrap="square"/>
          <a:p>
            <a:pPr algn="ctr" defTabSz="584200" eaLnBrk="1" fontAlgn="base" hangingPunct="0" indent="0" latinLnBrk="0" marL="34290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altLang="en-US" baseline="0" b="0" cap="none" sz="4200" i="0" kumimoji="0" lang="zh-CN" normalizeH="0" strike="noStrike" u="none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48791" name="文本框 3"/>
          <p:cNvSpPr txBox="1"/>
          <p:nvPr/>
        </p:nvSpPr>
        <p:spPr>
          <a:xfrm>
            <a:off x="6344862" y="3180450"/>
            <a:ext cx="2169042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rgbClr val="FF0000"/>
                </a:solidFill>
              </a:rPr>
              <a:t>这一步电脑上操作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9" name="图片 4" descr="HITA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185759" y="2040891"/>
            <a:ext cx="4450080" cy="3382010"/>
          </a:xfrm>
          <a:prstGeom prst="rect"/>
        </p:spPr>
      </p:pic>
      <p:pic>
        <p:nvPicPr>
          <p:cNvPr id="2097230" name="图片 5" descr="HITA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808773" y="1989795"/>
            <a:ext cx="2074545" cy="3381375"/>
          </a:xfrm>
          <a:prstGeom prst="rect"/>
        </p:spPr>
      </p:pic>
      <p:sp>
        <p:nvSpPr>
          <p:cNvPr id="1048795" name="標題 1"/>
          <p:cNvSpPr>
            <a:spLocks noGrp="1"/>
          </p:cNvSpPr>
          <p:nvPr/>
        </p:nvSpPr>
        <p:spPr>
          <a:xfrm>
            <a:off x="2063552" y="188640"/>
            <a:ext cx="8153400" cy="99060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dirty="0" sz="4000" lang="en-US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HiTA</a:t>
            </a:r>
            <a:r>
              <a:rPr altLang="en-US" b="1" dirty="0" sz="4000" lang="zh-CN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智慧助教应用操作</a:t>
            </a:r>
            <a:endParaRPr altLang="en-US" b="1" dirty="0" sz="4000" lang="zh-TW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796" name="直接连接符 42"/>
          <p:cNvSpPr/>
          <p:nvPr/>
        </p:nvSpPr>
        <p:spPr>
          <a:xfrm flipH="1">
            <a:off x="9402763" y="6181726"/>
            <a:ext cx="260350" cy="352425"/>
          </a:xfrm>
          <a:prstGeom prst="line"/>
          <a:ln w="6350" cap="flat" cmpd="sng">
            <a:solidFill>
              <a:srgbClr val="7F7F7F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048797" name="直接连接符 43"/>
          <p:cNvSpPr/>
          <p:nvPr/>
        </p:nvSpPr>
        <p:spPr>
          <a:xfrm flipH="1" flipV="1">
            <a:off x="6518275" y="6534150"/>
            <a:ext cx="2884488" cy="0"/>
          </a:xfrm>
          <a:prstGeom prst="line"/>
          <a:ln w="6350" cap="flat" cmpd="sng">
            <a:solidFill>
              <a:srgbClr val="7F7F7F"/>
            </a:solidFill>
            <a:prstDash val="solid"/>
            <a:bevel/>
            <a:headEnd type="none" w="med" len="med"/>
            <a:tailEnd type="oval" w="med" len="med"/>
          </a:ln>
        </p:spPr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1" name="图片 3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5822" y="1619574"/>
            <a:ext cx="5343216" cy="2979007"/>
          </a:xfrm>
          <a:prstGeom prst="rect"/>
          <a:noFill/>
          <a:ln w="9525">
            <a:noFill/>
          </a:ln>
        </p:spPr>
      </p:pic>
      <p:pic>
        <p:nvPicPr>
          <p:cNvPr id="2097232" name="Picture 3"/>
          <p:cNvPicPr>
            <a:picLocks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6220748" y="1619573"/>
            <a:ext cx="5586708" cy="297900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798" name="矩形 5"/>
          <p:cNvSpPr/>
          <p:nvPr/>
        </p:nvSpPr>
        <p:spPr>
          <a:xfrm>
            <a:off x="2452877" y="697837"/>
            <a:ext cx="6362639" cy="707886"/>
          </a:xfrm>
          <a:prstGeom prst="rect"/>
        </p:spPr>
        <p:txBody>
          <a:bodyPr wrap="none">
            <a:spAutoFit/>
          </a:bodyPr>
          <a:p>
            <a:r>
              <a:rPr altLang="zh-CN" b="1" dirty="0" sz="4000" lang="en-US" err="1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HiTA</a:t>
            </a:r>
            <a:r>
              <a:rPr altLang="en-US" b="1" dirty="0" sz="4000" lang="zh-CN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智慧助教页面功能说明</a:t>
            </a:r>
            <a:endParaRPr altLang="en-US" b="1" dirty="0" sz="4000" lang="zh-TW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799" name="矩形 9"/>
          <p:cNvSpPr/>
          <p:nvPr/>
        </p:nvSpPr>
        <p:spPr>
          <a:xfrm>
            <a:off x="773169" y="4623102"/>
            <a:ext cx="5345870" cy="826858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altLang="en-US" dirty="0" lang="zh-CN">
                <a:solidFill>
                  <a:srgbClr val="FF0000"/>
                </a:solidFill>
              </a:rPr>
              <a:t>                   即时直播，可在做实验时使用，</a:t>
            </a:r>
            <a:endParaRPr altLang="zh-CN" dirty="0" lang="en-US">
              <a:solidFill>
                <a:srgbClr val="FF0000"/>
              </a:solidFill>
            </a:endParaRPr>
          </a:p>
          <a:p>
            <a:r>
              <a:rPr altLang="zh-CN" dirty="0" lang="en-US">
                <a:solidFill>
                  <a:srgbClr val="FF0000"/>
                </a:solidFill>
              </a:rPr>
              <a:t>                   </a:t>
            </a:r>
            <a:r>
              <a:rPr altLang="en-US" dirty="0" lang="zh-CN">
                <a:solidFill>
                  <a:srgbClr val="FF0000"/>
                </a:solidFill>
              </a:rPr>
              <a:t>将实验过程实时投影到屏幕上。</a:t>
            </a:r>
          </a:p>
        </p:txBody>
      </p:sp>
      <p:pic>
        <p:nvPicPr>
          <p:cNvPr id="2097233" name="图片 10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904433" y="4727368"/>
            <a:ext cx="514350" cy="561975"/>
          </a:xfrm>
          <a:prstGeom prst="rect"/>
        </p:spPr>
      </p:pic>
      <p:sp>
        <p:nvSpPr>
          <p:cNvPr id="1048800" name="矩形 11"/>
          <p:cNvSpPr/>
          <p:nvPr/>
        </p:nvSpPr>
        <p:spPr>
          <a:xfrm>
            <a:off x="6220748" y="4604318"/>
            <a:ext cx="5586708" cy="845642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altLang="en-US" dirty="0" lang="zh-CN">
                <a:solidFill>
                  <a:srgbClr val="FF0000"/>
                </a:solidFill>
              </a:rPr>
              <a:t>                     可在课堂录制微视频上传播放，也可以</a:t>
            </a:r>
            <a:endParaRPr altLang="zh-CN" dirty="0" lang="en-US">
              <a:solidFill>
                <a:srgbClr val="FF0000"/>
              </a:solidFill>
            </a:endParaRPr>
          </a:p>
          <a:p>
            <a:r>
              <a:rPr altLang="zh-CN" dirty="0" lang="en-US">
                <a:solidFill>
                  <a:srgbClr val="FF0000"/>
                </a:solidFill>
              </a:rPr>
              <a:t>                    </a:t>
            </a:r>
            <a:r>
              <a:rPr altLang="en-US" dirty="0" lang="zh-CN">
                <a:solidFill>
                  <a:srgbClr val="FF0000"/>
                </a:solidFill>
              </a:rPr>
              <a:t>上传自己手机里面的微视频。</a:t>
            </a:r>
          </a:p>
        </p:txBody>
      </p:sp>
      <p:pic>
        <p:nvPicPr>
          <p:cNvPr id="2097234" name="图片 12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340991" y="4722826"/>
            <a:ext cx="495300" cy="561975"/>
          </a:xfrm>
          <a:prstGeom prst="rect"/>
        </p:spPr>
      </p:pic>
      <p:sp>
        <p:nvSpPr>
          <p:cNvPr id="1048801" name="矩形 13"/>
          <p:cNvSpPr/>
          <p:nvPr/>
        </p:nvSpPr>
        <p:spPr>
          <a:xfrm>
            <a:off x="749066" y="5535442"/>
            <a:ext cx="7512432" cy="808074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altLang="en-US" dirty="0" lang="zh-CN">
                <a:solidFill>
                  <a:srgbClr val="FF0000"/>
                </a:solidFill>
              </a:rPr>
              <a:t>                                      推送，这个功能可直接手机操作推送页面</a:t>
            </a:r>
            <a:endParaRPr altLang="zh-CN" dirty="0" lang="en-US">
              <a:solidFill>
                <a:srgbClr val="FF0000"/>
              </a:solidFill>
            </a:endParaRPr>
          </a:p>
          <a:p>
            <a:r>
              <a:rPr altLang="zh-CN" dirty="0" lang="en-US">
                <a:solidFill>
                  <a:srgbClr val="FF0000"/>
                </a:solidFill>
              </a:rPr>
              <a:t>                                       </a:t>
            </a:r>
            <a:r>
              <a:rPr altLang="en-US" dirty="0" lang="zh-CN">
                <a:solidFill>
                  <a:srgbClr val="FF0000"/>
                </a:solidFill>
              </a:rPr>
              <a:t>给学生，不用再去电脑端推送。</a:t>
            </a:r>
          </a:p>
        </p:txBody>
      </p:sp>
      <p:pic>
        <p:nvPicPr>
          <p:cNvPr id="2097235" name="图片 14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838534" y="5620391"/>
            <a:ext cx="1838325" cy="638175"/>
          </a:xfrm>
          <a:prstGeom prst="rect"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标题 1"/>
          <p:cNvSpPr>
            <a:spLocks noGrp="1"/>
          </p:cNvSpPr>
          <p:nvPr>
            <p:ph type="title"/>
          </p:nvPr>
        </p:nvSpPr>
        <p:spPr>
          <a:xfrm>
            <a:off x="2254595" y="191504"/>
            <a:ext cx="3689005" cy="589989"/>
          </a:xfrm>
        </p:spPr>
        <p:txBody>
          <a:bodyPr>
            <a:normAutofit fontScale="90000"/>
          </a:bodyPr>
          <a:p>
            <a:r>
              <a:rPr altLang="en-US" dirty="0" lang="zh-CN">
                <a:solidFill>
                  <a:srgbClr val="FFC000"/>
                </a:solidFill>
              </a:rPr>
              <a:t>手机拍照上传</a:t>
            </a:r>
          </a:p>
        </p:txBody>
      </p:sp>
      <p:pic>
        <p:nvPicPr>
          <p:cNvPr id="2097236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706526" y="4167839"/>
            <a:ext cx="3762433" cy="2386056"/>
          </a:xfrm>
          <a:prstGeom prst="rect"/>
          <a:noFill/>
          <a:ln>
            <a:noFill/>
          </a:ln>
          <a:effectLst/>
        </p:spPr>
      </p:pic>
      <p:pic>
        <p:nvPicPr>
          <p:cNvPr id="2097237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794204" y="4029614"/>
            <a:ext cx="3605252" cy="2368005"/>
          </a:xfrm>
          <a:prstGeom prst="rect"/>
          <a:noFill/>
          <a:ln>
            <a:noFill/>
          </a:ln>
          <a:effectLst/>
        </p:spPr>
      </p:pic>
      <p:pic>
        <p:nvPicPr>
          <p:cNvPr id="2097238" name="图片 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706526" y="1001063"/>
            <a:ext cx="3080106" cy="2734712"/>
          </a:xfrm>
          <a:prstGeom prst="rect"/>
        </p:spPr>
      </p:pic>
      <p:sp>
        <p:nvSpPr>
          <p:cNvPr id="1048803" name="右箭头 16"/>
          <p:cNvSpPr/>
          <p:nvPr/>
        </p:nvSpPr>
        <p:spPr bwMode="auto">
          <a:xfrm>
            <a:off x="5401984" y="2150079"/>
            <a:ext cx="913756" cy="609070"/>
          </a:xfrm>
          <a:prstGeom prst="rightArrow"/>
          <a:blipFill rotWithShape="0" dpi="0">
            <a:blip xmlns:r="http://schemas.openxmlformats.org/officeDocument/2006/relationships" r:embed="rId4"/>
            <a:srcRect/>
            <a:tile algn="tl" flip="none" sx="100000" sy="100000" tx="0" ty="0"/>
          </a:blipFill>
          <a:ln w="25400" cap="flat" cmpd="sng" algn="ctr">
            <a:solidFill>
              <a:srgbClr val="FFFFFF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anchor="ctr" anchorCtr="0" bIns="50800" compatLnSpc="1" lIns="50800" numCol="1" rIns="50800" rtlCol="0" tIns="50800" vert="horz" wrap="square"/>
          <a:p>
            <a:pPr algn="ctr" defTabSz="584200" eaLnBrk="1" fontAlgn="base" hangingPunct="0" indent="0" latinLnBrk="0" marL="34290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altLang="en-US" baseline="0" b="0" cap="none" sz="4200" i="0" kumimoji="0" lang="zh-CN" normalizeH="0" strike="noStrike" u="none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48804" name="右箭头 16"/>
          <p:cNvSpPr/>
          <p:nvPr/>
        </p:nvSpPr>
        <p:spPr bwMode="auto">
          <a:xfrm>
            <a:off x="5652406" y="4928003"/>
            <a:ext cx="1027462" cy="571228"/>
          </a:xfrm>
          <a:prstGeom prst="rightArrow"/>
          <a:blipFill rotWithShape="0" dpi="0">
            <a:blip xmlns:r="http://schemas.openxmlformats.org/officeDocument/2006/relationships" r:embed="rId4"/>
            <a:srcRect/>
            <a:tile algn="tl" flip="none" sx="100000" sy="100000" tx="0" ty="0"/>
          </a:blipFill>
          <a:ln w="25400" cap="flat" cmpd="sng" algn="ctr">
            <a:solidFill>
              <a:srgbClr val="FFFFFF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anchor="ctr" anchorCtr="0" bIns="50800" compatLnSpc="1" lIns="50800" numCol="1" rIns="50800" rtlCol="0" tIns="50800" vert="horz" wrap="square"/>
          <a:p>
            <a:pPr algn="ctr" defTabSz="584200" eaLnBrk="1" fontAlgn="base" hangingPunct="0" indent="0" latinLnBrk="0" marL="34290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altLang="en-US" baseline="0" b="0" cap="none" sz="4200" i="0" kumimoji="0" lang="zh-CN" normalizeH="0" strike="noStrike" u="none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2097239" name="图片 6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6794204" y="1001063"/>
            <a:ext cx="3027658" cy="2860692"/>
          </a:xfrm>
          <a:prstGeom prst="rect"/>
        </p:spPr>
      </p:pic>
      <p:sp>
        <p:nvSpPr>
          <p:cNvPr id="1048805" name="文本框 9"/>
          <p:cNvSpPr txBox="1"/>
          <p:nvPr/>
        </p:nvSpPr>
        <p:spPr>
          <a:xfrm>
            <a:off x="9904229" y="1089837"/>
            <a:ext cx="1834116" cy="1477328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chemeClr val="bg1"/>
                </a:solidFill>
              </a:rPr>
              <a:t>点击蓝色数字九宫格照相后，点右上角红色圆圈内的箭头上传照片。</a:t>
            </a:r>
          </a:p>
        </p:txBody>
      </p:sp>
      <p:sp>
        <p:nvSpPr>
          <p:cNvPr id="1048806" name="矩形 11"/>
          <p:cNvSpPr/>
          <p:nvPr/>
        </p:nvSpPr>
        <p:spPr>
          <a:xfrm>
            <a:off x="7259130" y="107532"/>
            <a:ext cx="1847655" cy="1237487"/>
          </a:xfrm>
          <a:prstGeom prst="rect"/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dirty="0" lang="zh-CN"/>
              <a:t>点击相簿就可以选择自己手机的照片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Rectangle 4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1586908" y="946297"/>
            <a:ext cx="7772400" cy="2498652"/>
          </a:xfrm>
          <a:prstGeom prst="rect"/>
          <a:noFill/>
          <a:ln>
            <a:noFill/>
          </a:ln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algn="l" eaLnBrk="0" fontAlgn="base" hangingPunct="0" indent="-243205" marL="243205" rtl="0">
              <a:spcBef>
                <a:spcPts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l"/>
              <a:defRPr sz="2400" kern="1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Arial" panose="020B0604020202020204" pitchFamily="34" charset="0"/>
              </a:defRPr>
            </a:lvl1pPr>
            <a:lvl2pPr algn="l" eaLnBrk="0" fontAlgn="base" hangingPunct="0" indent="-285750" marL="742950" rtl="0">
              <a:spcBef>
                <a:spcPts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l"/>
              <a:defRPr sz="2000" kern="1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Arial" panose="020B0604020202020204" pitchFamily="34" charset="0"/>
              </a:defRPr>
            </a:lvl2pPr>
            <a:lvl3pPr algn="l" eaLnBrk="0" fontAlgn="base" hangingPunct="0" indent="-228600" marL="1143000" rtl="0">
              <a:spcBef>
                <a:spcPts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l"/>
              <a:defRPr kern="1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Arial" panose="020B0604020202020204" pitchFamily="34" charset="0"/>
              </a:defRPr>
            </a:lvl3pPr>
            <a:lvl4pPr algn="l" eaLnBrk="0" fontAlgn="base" hangingPunct="0" indent="-228600" marL="1600200" rtl="0">
              <a:spcBef>
                <a:spcPts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l"/>
              <a:defRPr kern="1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Arial" panose="020B0604020202020204" pitchFamily="34" charset="0"/>
              </a:defRPr>
            </a:lvl4pPr>
            <a:lvl5pPr algn="l" eaLnBrk="0" fontAlgn="base" hangingPunct="0" indent="-228600" marL="2057400" rtl="0">
              <a:spcBef>
                <a:spcPts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l"/>
              <a:defRPr kern="1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Arial" panose="020B0604020202020204" pitchFamily="34" charset="0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C9900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C9900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C9900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C9900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9pPr>
          </a:lstStyle>
          <a:p>
            <a:pPr indent="0" marL="0">
              <a:buNone/>
            </a:pPr>
            <a:endParaRPr altLang="zh-CN" dirty="0" sz="7200" lang="zh-CN">
              <a:latin typeface="Arial" panose="020B0604020202020204" pitchFamily="34" charset="0"/>
            </a:endParaRPr>
          </a:p>
          <a:p>
            <a:pPr indent="0" marL="0">
              <a:buNone/>
            </a:pPr>
            <a:r>
              <a:rPr altLang="zh-CN" dirty="0" sz="7200" lang="zh-CN">
                <a:latin typeface="Arial" panose="020B0604020202020204" pitchFamily="34" charset="0"/>
              </a:rPr>
              <a:t>      </a:t>
            </a:r>
            <a:r>
              <a:rPr altLang="zh-CN" dirty="0" sz="7200" lang="zh-CN">
                <a:solidFill>
                  <a:schemeClr val="bg1"/>
                </a:solidFill>
                <a:latin typeface="Arial" panose="020B0604020202020204" pitchFamily="34" charset="0"/>
              </a:rPr>
              <a:t>感谢聆听！</a:t>
            </a:r>
          </a:p>
        </p:txBody>
      </p:sp>
      <p:sp>
        <p:nvSpPr>
          <p:cNvPr id="1048808" name="文本框 3"/>
          <p:cNvSpPr txBox="1"/>
          <p:nvPr/>
        </p:nvSpPr>
        <p:spPr>
          <a:xfrm>
            <a:off x="7320515" y="4167963"/>
            <a:ext cx="3673549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2000" lang="zh-CN">
                <a:solidFill>
                  <a:schemeClr val="bg1"/>
                </a:solidFill>
              </a:rPr>
              <a:t>网奕资讯</a:t>
            </a:r>
            <a:r>
              <a:rPr altLang="en-US" dirty="0" sz="2000" lang="zh-CN" smtClean="0">
                <a:solidFill>
                  <a:schemeClr val="bg1"/>
                </a:solidFill>
              </a:rPr>
              <a:t>：韩影</a:t>
            </a:r>
            <a:endParaRPr altLang="zh-CN" dirty="0" sz="2000" lang="en-US" smtClean="0">
              <a:solidFill>
                <a:schemeClr val="bg1"/>
              </a:solidFill>
            </a:endParaRPr>
          </a:p>
          <a:p>
            <a:r>
              <a:rPr altLang="en-US" dirty="0" sz="2000" lang="zh-CN" smtClean="0">
                <a:solidFill>
                  <a:schemeClr val="bg1"/>
                </a:solidFill>
              </a:rPr>
              <a:t>手机：</a:t>
            </a:r>
            <a:r>
              <a:rPr altLang="zh-CN" dirty="0" sz="2000" lang="en-US" smtClean="0">
                <a:solidFill>
                  <a:schemeClr val="bg1"/>
                </a:solidFill>
              </a:rPr>
              <a:t>18408259632</a:t>
            </a:r>
            <a:endParaRPr altLang="zh-CN" dirty="0" sz="2000" lang="en-US">
              <a:solidFill>
                <a:schemeClr val="bg1"/>
              </a:solidFill>
            </a:endParaRPr>
          </a:p>
          <a:p>
            <a:endParaRPr altLang="en-US" dirty="0" sz="2000" lang="zh-CN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 descr="C:\Users\user-pc\Desktop\FS\2013-07-23_114450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656907" y="1297690"/>
            <a:ext cx="9144000" cy="5140325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03" name="矩形 6"/>
          <p:cNvSpPr/>
          <p:nvPr/>
        </p:nvSpPr>
        <p:spPr>
          <a:xfrm>
            <a:off x="1656907" y="164752"/>
            <a:ext cx="10395098" cy="650240"/>
          </a:xfrm>
          <a:prstGeom prst="rect"/>
        </p:spPr>
        <p:txBody>
          <a:bodyPr wrap="square">
            <a:spAutoFit/>
          </a:bodyPr>
          <a:p>
            <a:r>
              <a:rPr altLang="zh-TW" b="1" dirty="0" sz="4000" lang="en-US" err="1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Hiteach</a:t>
            </a:r>
            <a:r>
              <a:rPr altLang="en-US" b="1" dirty="0" sz="4000" lang="zh-TW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教学板面</a:t>
            </a:r>
            <a:r>
              <a:rPr altLang="en-US" b="1" dirty="0" sz="4000" lang="zh-CN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👇（进入系统里面开始使用）</a:t>
            </a:r>
          </a:p>
        </p:txBody>
      </p:sp>
      <p:sp>
        <p:nvSpPr>
          <p:cNvPr id="1048604" name="文字方塊 7"/>
          <p:cNvSpPr txBox="1">
            <a:spLocks noChangeArrowheads="1"/>
          </p:cNvSpPr>
          <p:nvPr/>
        </p:nvSpPr>
        <p:spPr bwMode="auto">
          <a:xfrm>
            <a:off x="7680326" y="3426011"/>
            <a:ext cx="1833563" cy="421641"/>
          </a:xfrm>
          <a:prstGeom prst="rect"/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/>
            <a:r>
              <a:rPr altLang="en-US" dirty="0" sz="2400" lang="zh-TW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工具栏</a:t>
            </a:r>
          </a:p>
        </p:txBody>
      </p:sp>
      <p:sp>
        <p:nvSpPr>
          <p:cNvPr id="1048605" name="文字方塊 8"/>
          <p:cNvSpPr txBox="1">
            <a:spLocks noChangeArrowheads="1"/>
          </p:cNvSpPr>
          <p:nvPr/>
        </p:nvSpPr>
        <p:spPr bwMode="auto">
          <a:xfrm>
            <a:off x="2302837" y="3712277"/>
            <a:ext cx="4535488" cy="421640"/>
          </a:xfrm>
          <a:prstGeom prst="rect"/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/>
            <a:r>
              <a:rPr altLang="en-US" dirty="0" sz="2400" lang="zh-CN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页面清单、编题设定、素材库</a:t>
            </a:r>
            <a:endParaRPr altLang="en-US" dirty="0" sz="2400" lang="zh-TW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48606" name="Right Arrow 2"/>
          <p:cNvSpPr/>
          <p:nvPr/>
        </p:nvSpPr>
        <p:spPr>
          <a:xfrm rot="10800000">
            <a:off x="1980388" y="3867852"/>
            <a:ext cx="517525" cy="190500"/>
          </a:xfrm>
          <a:prstGeom prst="rightArrow"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/>
            <a:endParaRPr altLang="en-US" lang="zh-TW">
              <a:sym typeface="Gill Sans" pitchFamily="-84" charset="0"/>
            </a:endParaRPr>
          </a:p>
        </p:txBody>
      </p:sp>
      <p:sp>
        <p:nvSpPr>
          <p:cNvPr id="1048607" name="Right Arrow 2"/>
          <p:cNvSpPr/>
          <p:nvPr/>
        </p:nvSpPr>
        <p:spPr>
          <a:xfrm>
            <a:off x="9471359" y="3500438"/>
            <a:ext cx="790575" cy="400050"/>
          </a:xfrm>
          <a:prstGeom prst="rightArrow"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/>
            <a:endParaRPr altLang="en-US" lang="zh-TW">
              <a:sym typeface="Gill Sans" pitchFamily="-84" charset="0"/>
            </a:endParaRPr>
          </a:p>
        </p:txBody>
      </p:sp>
      <p:sp>
        <p:nvSpPr>
          <p:cNvPr id="1048608" name="Right Arrow 2"/>
          <p:cNvSpPr/>
          <p:nvPr/>
        </p:nvSpPr>
        <p:spPr>
          <a:xfrm rot="5400000">
            <a:off x="5758824" y="5485094"/>
            <a:ext cx="790575" cy="400050"/>
          </a:xfrm>
          <a:prstGeom prst="rightArrow"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/>
            <a:endParaRPr altLang="en-US" lang="zh-TW">
              <a:sym typeface="Gill Sans" pitchFamily="-84" charset="0"/>
            </a:endParaRPr>
          </a:p>
        </p:txBody>
      </p:sp>
      <p:sp>
        <p:nvSpPr>
          <p:cNvPr id="1048609" name="文本框 1"/>
          <p:cNvSpPr txBox="1"/>
          <p:nvPr/>
        </p:nvSpPr>
        <p:spPr>
          <a:xfrm>
            <a:off x="6597503" y="5433237"/>
            <a:ext cx="1297172" cy="345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lang="zh-CN"/>
              <a:t>互动栏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130072" y="2902250"/>
            <a:ext cx="875419" cy="6790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5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23039" y="3756918"/>
            <a:ext cx="875419" cy="730257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6" name="图片 2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2130072" y="4672034"/>
            <a:ext cx="875419" cy="750952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10" name="文本框 1"/>
          <p:cNvSpPr txBox="1"/>
          <p:nvPr/>
        </p:nvSpPr>
        <p:spPr>
          <a:xfrm>
            <a:off x="2014869" y="366823"/>
            <a:ext cx="4747437" cy="5359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3200" lang="zh-CN">
                <a:solidFill>
                  <a:srgbClr val="FFC000"/>
                </a:solidFill>
              </a:rPr>
              <a:t>电子白板工具（常用）</a:t>
            </a:r>
          </a:p>
        </p:txBody>
      </p:sp>
      <p:pic>
        <p:nvPicPr>
          <p:cNvPr id="2097157" name="图片 5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2130072" y="1056770"/>
            <a:ext cx="819150" cy="828675"/>
          </a:xfrm>
          <a:prstGeom prst="rect"/>
        </p:spPr>
      </p:pic>
      <p:pic>
        <p:nvPicPr>
          <p:cNvPr id="2097158" name="图片 6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2045351" y="1921865"/>
            <a:ext cx="1030797" cy="809366"/>
          </a:xfrm>
          <a:prstGeom prst="rect"/>
        </p:spPr>
      </p:pic>
      <p:pic>
        <p:nvPicPr>
          <p:cNvPr id="2097159" name="图片 7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2136544" y="5607845"/>
            <a:ext cx="864798" cy="650582"/>
          </a:xfrm>
          <a:prstGeom prst="rect"/>
        </p:spPr>
      </p:pic>
      <p:pic>
        <p:nvPicPr>
          <p:cNvPr id="2097160" name="图片 8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3127387" y="1115700"/>
            <a:ext cx="3178990" cy="642062"/>
          </a:xfrm>
          <a:prstGeom prst="rect"/>
        </p:spPr>
      </p:pic>
      <p:pic>
        <p:nvPicPr>
          <p:cNvPr id="2097161" name="图片 9"/>
          <p:cNvPicPr>
            <a:picLocks noChangeAspect="1"/>
          </p:cNvPicPr>
          <p:nvPr/>
        </p:nvPicPr>
        <p:blipFill>
          <a:blip xmlns:r="http://schemas.openxmlformats.org/officeDocument/2006/relationships" r:embed="rId8"/>
          <a:stretch>
            <a:fillRect/>
          </a:stretch>
        </p:blipFill>
        <p:spPr>
          <a:xfrm>
            <a:off x="3143456" y="2105355"/>
            <a:ext cx="3167954" cy="555208"/>
          </a:xfrm>
          <a:prstGeom prst="rect"/>
        </p:spPr>
      </p:pic>
      <p:pic>
        <p:nvPicPr>
          <p:cNvPr id="2097162" name="图片 10"/>
          <p:cNvPicPr>
            <a:picLocks noChangeAspect="1"/>
          </p:cNvPicPr>
          <p:nvPr/>
        </p:nvPicPr>
        <p:blipFill>
          <a:blip xmlns:r="http://schemas.openxmlformats.org/officeDocument/2006/relationships" r:embed="rId9"/>
          <a:stretch>
            <a:fillRect/>
          </a:stretch>
        </p:blipFill>
        <p:spPr>
          <a:xfrm>
            <a:off x="3145973" y="4739947"/>
            <a:ext cx="4911994" cy="615126"/>
          </a:xfrm>
          <a:prstGeom prst="rect"/>
        </p:spPr>
      </p:pic>
      <p:pic>
        <p:nvPicPr>
          <p:cNvPr id="2097163" name="图片 11"/>
          <p:cNvPicPr>
            <a:picLocks noChangeAspect="1"/>
          </p:cNvPicPr>
          <p:nvPr/>
        </p:nvPicPr>
        <p:blipFill>
          <a:blip xmlns:r="http://schemas.openxmlformats.org/officeDocument/2006/relationships" r:embed="rId10"/>
          <a:stretch>
            <a:fillRect/>
          </a:stretch>
        </p:blipFill>
        <p:spPr>
          <a:xfrm>
            <a:off x="3143456" y="3828612"/>
            <a:ext cx="4895924" cy="586868"/>
          </a:xfrm>
          <a:prstGeom prst="rect"/>
        </p:spPr>
      </p:pic>
      <p:pic>
        <p:nvPicPr>
          <p:cNvPr id="2097164" name="图片 13"/>
          <p:cNvPicPr>
            <a:picLocks noChangeAspect="1"/>
          </p:cNvPicPr>
          <p:nvPr/>
        </p:nvPicPr>
        <p:blipFill>
          <a:blip xmlns:r="http://schemas.openxmlformats.org/officeDocument/2006/relationships" r:embed="rId11"/>
          <a:stretch>
            <a:fillRect/>
          </a:stretch>
        </p:blipFill>
        <p:spPr>
          <a:xfrm>
            <a:off x="3143457" y="5575948"/>
            <a:ext cx="4895924" cy="682479"/>
          </a:xfrm>
          <a:prstGeom prst="rect"/>
        </p:spPr>
      </p:pic>
      <p:pic>
        <p:nvPicPr>
          <p:cNvPr id="2097165" name="图片 14"/>
          <p:cNvPicPr>
            <a:picLocks noChangeAspect="1"/>
          </p:cNvPicPr>
          <p:nvPr/>
        </p:nvPicPr>
        <p:blipFill>
          <a:blip xmlns:r="http://schemas.openxmlformats.org/officeDocument/2006/relationships" r:embed="rId12"/>
          <a:stretch>
            <a:fillRect/>
          </a:stretch>
        </p:blipFill>
        <p:spPr>
          <a:xfrm>
            <a:off x="3145973" y="2917554"/>
            <a:ext cx="3162920" cy="620723"/>
          </a:xfrm>
          <a:prstGeom prst="rect"/>
        </p:spPr>
      </p:pic>
    </p:spTree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左箭头 12"/>
          <p:cNvSpPr/>
          <p:nvPr/>
        </p:nvSpPr>
        <p:spPr>
          <a:xfrm rot="10800000">
            <a:off x="1342990" y="3050974"/>
            <a:ext cx="610794" cy="82756"/>
          </a:xfrm>
          <a:prstGeom prst="leftArrow"/>
          <a:solidFill>
            <a:srgbClr val="FFFF00"/>
          </a:solidFill>
        </p:spPr>
        <p:txBody>
          <a:bodyPr bIns="45720" lIns="91440" rIns="91440" tIns="45720" wrap="square">
            <a:spAutoFit/>
          </a:bodyPr>
          <a:p>
            <a:pPr algn="ctr"/>
            <a:endParaRPr altLang="en-US" b="1" dirty="0" sz="5400" lang="zh-CN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48612" name="左箭头 13"/>
          <p:cNvSpPr/>
          <p:nvPr/>
        </p:nvSpPr>
        <p:spPr>
          <a:xfrm>
            <a:off x="2928438" y="2418729"/>
            <a:ext cx="882711" cy="383560"/>
          </a:xfrm>
          <a:prstGeom prst="leftArrow"/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bIns="45720" lIns="91440" rIns="91440" tIns="45720" wrap="square">
            <a:spAutoFit/>
          </a:bodyPr>
          <a:p>
            <a:pPr algn="ctr"/>
            <a:endParaRPr altLang="en-US" b="1" dirty="0" sz="5400" lang="zh-CN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48613" name="标题 1"/>
          <p:cNvSpPr>
            <a:spLocks noGrp="1"/>
          </p:cNvSpPr>
          <p:nvPr>
            <p:ph type="title"/>
          </p:nvPr>
        </p:nvSpPr>
        <p:spPr>
          <a:xfrm>
            <a:off x="2063552" y="188640"/>
            <a:ext cx="8153400" cy="990600"/>
          </a:xfrm>
        </p:spPr>
        <p:txBody>
          <a:bodyPr>
            <a:normAutofit/>
          </a:bodyPr>
          <a:p>
            <a:pPr algn="ctr"/>
            <a:r>
              <a:rPr altLang="zh-TW" b="1" dirty="0" sz="4000" lang="en-US" err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HiTeach</a:t>
            </a:r>
            <a:r>
              <a:rPr altLang="en-US" b="1" dirty="0" sz="4000" lang="zh-CN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</a:t>
            </a:r>
            <a:r>
              <a:rPr altLang="en-US" b="1" dirty="0" sz="4000" lang="zh-TW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具</a:t>
            </a:r>
            <a:endParaRPr altLang="en-US" b="1" dirty="0" sz="4000" lang="zh-CN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614" name="内容占位符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87325"/>
          </a:xfrm>
        </p:spPr>
        <p:txBody>
          <a:bodyPr>
            <a:normAutofit fontScale="32143" lnSpcReduction="20000"/>
          </a:bodyPr>
          <a:p>
            <a:pPr indent="0" marL="0">
              <a:buNone/>
            </a:pPr>
            <a:endParaRPr altLang="en-US" lang="zh-CN"/>
          </a:p>
          <a:p>
            <a:pPr indent="0" marL="0">
              <a:buNone/>
            </a:pPr>
            <a:endParaRPr altLang="en-US" lang="zh-CN"/>
          </a:p>
        </p:txBody>
      </p:sp>
      <p:pic>
        <p:nvPicPr>
          <p:cNvPr id="2097166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024959" y="1472496"/>
            <a:ext cx="822960" cy="4136390"/>
          </a:xfrm>
          <a:prstGeom prst="rect"/>
        </p:spPr>
      </p:pic>
      <p:sp>
        <p:nvSpPr>
          <p:cNvPr id="1048615" name="文本框 4"/>
          <p:cNvSpPr txBox="1"/>
          <p:nvPr/>
        </p:nvSpPr>
        <p:spPr>
          <a:xfrm>
            <a:off x="3982043" y="2425843"/>
            <a:ext cx="1448339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普通擦拭</a:t>
            </a:r>
          </a:p>
        </p:txBody>
      </p:sp>
      <p:sp>
        <p:nvSpPr>
          <p:cNvPr id="1048616" name="左箭头 15"/>
          <p:cNvSpPr/>
          <p:nvPr/>
        </p:nvSpPr>
        <p:spPr>
          <a:xfrm>
            <a:off x="3019613" y="4189890"/>
            <a:ext cx="651369" cy="261682"/>
          </a:xfrm>
          <a:prstGeom prst="leftArrow"/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bIns="45720" lIns="91440" rIns="91440" tIns="45720" wrap="square">
            <a:spAutoFit/>
          </a:bodyPr>
          <a:p>
            <a:pPr algn="ctr"/>
            <a:endParaRPr altLang="en-US" b="1" dirty="0" sz="5400" lang="zh-CN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48617" name="左箭头 14"/>
          <p:cNvSpPr/>
          <p:nvPr/>
        </p:nvSpPr>
        <p:spPr>
          <a:xfrm>
            <a:off x="2991937" y="5111948"/>
            <a:ext cx="696595" cy="161449"/>
          </a:xfrm>
          <a:prstGeom prst="leftArrow"/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bIns="45720" lIns="91440" rIns="91440" tIns="45720" wrap="square">
            <a:spAutoFit/>
          </a:bodyPr>
          <a:p>
            <a:pPr algn="ctr"/>
            <a:endParaRPr altLang="en-US" b="1" dirty="0" sz="5400" lang="zh-CN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48618" name="文本框 5"/>
          <p:cNvSpPr txBox="1"/>
          <p:nvPr/>
        </p:nvSpPr>
        <p:spPr>
          <a:xfrm>
            <a:off x="3659385" y="4085812"/>
            <a:ext cx="1544955" cy="36576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lang="en-US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altLang="en-US" dirty="0" lang="zh-CN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点选擦拭 </a:t>
            </a:r>
          </a:p>
        </p:txBody>
      </p:sp>
      <p:sp>
        <p:nvSpPr>
          <p:cNvPr id="1048619" name="文本框 10"/>
          <p:cNvSpPr txBox="1"/>
          <p:nvPr/>
        </p:nvSpPr>
        <p:spPr>
          <a:xfrm>
            <a:off x="3624457" y="4980457"/>
            <a:ext cx="1616710" cy="36576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lang="en-US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altLang="en-US" dirty="0" lang="zh-CN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大范围擦拭</a:t>
            </a:r>
          </a:p>
        </p:txBody>
      </p:sp>
      <p:sp>
        <p:nvSpPr>
          <p:cNvPr id="1048620" name="左箭头 11"/>
          <p:cNvSpPr/>
          <p:nvPr/>
        </p:nvSpPr>
        <p:spPr>
          <a:xfrm>
            <a:off x="3340235" y="2080260"/>
            <a:ext cx="245474" cy="1834158"/>
          </a:xfrm>
          <a:prstGeom prst="leftArrow"/>
          <a:noFill/>
        </p:spPr>
        <p:txBody>
          <a:bodyPr bIns="45720" lIns="91440" rIns="91440" tIns="45720" wrap="none">
            <a:spAutoFit/>
          </a:bodyPr>
          <a:p>
            <a:pPr algn="ctr"/>
            <a:endParaRPr altLang="en-US" b="1" dirty="0" sz="5400" lang="zh-CN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97167" name="图片 1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373517" y="1179240"/>
            <a:ext cx="696595" cy="4989195"/>
          </a:xfrm>
          <a:prstGeom prst="rect"/>
        </p:spPr>
      </p:pic>
      <p:sp>
        <p:nvSpPr>
          <p:cNvPr id="1048621" name="文本框 17"/>
          <p:cNvSpPr txBox="1"/>
          <p:nvPr/>
        </p:nvSpPr>
        <p:spPr>
          <a:xfrm>
            <a:off x="9136751" y="1274414"/>
            <a:ext cx="1380490" cy="36576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chemeClr val="bg1"/>
                </a:solidFill>
                <a:cs typeface="Arial" panose="020B0604020202020204" pitchFamily="34" charset="0"/>
              </a:rPr>
              <a:t>←</a:t>
            </a:r>
            <a:r>
              <a:rPr altLang="en-US" dirty="0" lang="zh-CN">
                <a:solidFill>
                  <a:schemeClr val="bg1"/>
                </a:solidFill>
              </a:rPr>
              <a:t>竹签笔</a:t>
            </a:r>
          </a:p>
        </p:txBody>
      </p:sp>
      <p:sp>
        <p:nvSpPr>
          <p:cNvPr id="1048622" name="文本框 18"/>
          <p:cNvSpPr txBox="1"/>
          <p:nvPr/>
        </p:nvSpPr>
        <p:spPr>
          <a:xfrm>
            <a:off x="9140291" y="1972151"/>
            <a:ext cx="1269365" cy="36576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←</a:t>
            </a:r>
            <a:r>
              <a:rPr altLang="zh-CN" dirty="0" lang="zh-CN">
                <a:solidFill>
                  <a:schemeClr val="bg1"/>
                </a:solidFill>
              </a:rPr>
              <a:t>荧光笔</a:t>
            </a:r>
          </a:p>
        </p:txBody>
      </p:sp>
      <p:sp>
        <p:nvSpPr>
          <p:cNvPr id="1048623" name="文本框 19"/>
          <p:cNvSpPr txBox="1"/>
          <p:nvPr/>
        </p:nvSpPr>
        <p:spPr>
          <a:xfrm>
            <a:off x="9088169" y="2645867"/>
            <a:ext cx="3161089" cy="599441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←</a:t>
            </a:r>
            <a:r>
              <a:rPr altLang="en-US" dirty="0" lang="zh-CN">
                <a:solidFill>
                  <a:schemeClr val="bg1"/>
                </a:solidFill>
              </a:rPr>
              <a:t>镭射笔（</a:t>
            </a:r>
            <a:r>
              <a:rPr altLang="en-US" dirty="0" lang="zh-CN">
                <a:solidFill>
                  <a:srgbClr val="FF0000"/>
                </a:solidFill>
              </a:rPr>
              <a:t>可以吸引学生注意力，在批注时用来勾画重点</a:t>
            </a:r>
            <a:r>
              <a:rPr altLang="en-US" dirty="0" lang="zh-CN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1048624" name="文本框 20"/>
          <p:cNvSpPr txBox="1"/>
          <p:nvPr/>
        </p:nvSpPr>
        <p:spPr>
          <a:xfrm>
            <a:off x="9161880" y="3548658"/>
            <a:ext cx="2851367" cy="599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←</a:t>
            </a:r>
            <a:r>
              <a:rPr altLang="en-US" dirty="0" lang="zh-CN">
                <a:solidFill>
                  <a:schemeClr val="bg1"/>
                </a:solidFill>
              </a:rPr>
              <a:t>智慧笔（</a:t>
            </a:r>
            <a:r>
              <a:rPr altLang="en-US" dirty="0" lang="zh-CN">
                <a:solidFill>
                  <a:srgbClr val="FF0000"/>
                </a:solidFill>
              </a:rPr>
              <a:t>自动识别所画的数学图形</a:t>
            </a:r>
            <a:r>
              <a:rPr altLang="en-US" dirty="0" lang="zh-CN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1048625" name="文本框 21"/>
          <p:cNvSpPr txBox="1"/>
          <p:nvPr/>
        </p:nvSpPr>
        <p:spPr>
          <a:xfrm>
            <a:off x="9157884" y="4317138"/>
            <a:ext cx="1388745" cy="36576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←</a:t>
            </a:r>
            <a:r>
              <a:rPr altLang="en-US" dirty="0" lang="zh-CN">
                <a:solidFill>
                  <a:schemeClr val="bg1"/>
                </a:solidFill>
              </a:rPr>
              <a:t>书大写小</a:t>
            </a:r>
          </a:p>
        </p:txBody>
      </p:sp>
      <p:sp>
        <p:nvSpPr>
          <p:cNvPr id="1048626" name="文本框 22"/>
          <p:cNvSpPr txBox="1"/>
          <p:nvPr/>
        </p:nvSpPr>
        <p:spPr>
          <a:xfrm>
            <a:off x="9136751" y="4927282"/>
            <a:ext cx="1080135" cy="599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←画直线</a:t>
            </a:r>
            <a:endParaRPr altLang="en-US" dirty="0" lang="zh-CN">
              <a:solidFill>
                <a:schemeClr val="bg1"/>
              </a:solidFill>
            </a:endParaRPr>
          </a:p>
        </p:txBody>
      </p:sp>
      <p:sp>
        <p:nvSpPr>
          <p:cNvPr id="1048627" name="文本框 23"/>
          <p:cNvSpPr txBox="1"/>
          <p:nvPr/>
        </p:nvSpPr>
        <p:spPr>
          <a:xfrm>
            <a:off x="9136751" y="5663147"/>
            <a:ext cx="1374775" cy="36576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←色彩设置</a:t>
            </a:r>
            <a:endParaRPr altLang="en-US" dirty="0" lang="zh-CN">
              <a:solidFill>
                <a:schemeClr val="bg1"/>
              </a:solidFill>
            </a:endParaRPr>
          </a:p>
        </p:txBody>
      </p:sp>
      <p:pic>
        <p:nvPicPr>
          <p:cNvPr id="2097168" name="图片 6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70490" y="2517574"/>
            <a:ext cx="1123950" cy="1066800"/>
          </a:xfrm>
          <a:prstGeom prst="rect"/>
        </p:spPr>
      </p:pic>
      <p:sp>
        <p:nvSpPr>
          <p:cNvPr id="1048628" name="文本框 7"/>
          <p:cNvSpPr txBox="1"/>
          <p:nvPr/>
        </p:nvSpPr>
        <p:spPr>
          <a:xfrm>
            <a:off x="287219" y="1964178"/>
            <a:ext cx="1185531" cy="4216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2400" lang="zh-CN">
                <a:solidFill>
                  <a:schemeClr val="bg1"/>
                </a:solidFill>
              </a:rPr>
              <a:t>橡皮擦</a:t>
            </a:r>
          </a:p>
        </p:txBody>
      </p:sp>
      <p:pic>
        <p:nvPicPr>
          <p:cNvPr id="2097169" name="图片 8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656319" y="2812101"/>
            <a:ext cx="865557" cy="849226"/>
          </a:xfrm>
          <a:prstGeom prst="rect"/>
        </p:spPr>
      </p:pic>
      <p:sp>
        <p:nvSpPr>
          <p:cNvPr id="1048629" name="左箭头 12"/>
          <p:cNvSpPr/>
          <p:nvPr/>
        </p:nvSpPr>
        <p:spPr>
          <a:xfrm rot="10800000">
            <a:off x="7635727" y="3209442"/>
            <a:ext cx="610794" cy="82756"/>
          </a:xfrm>
          <a:prstGeom prst="leftArrow"/>
          <a:solidFill>
            <a:srgbClr val="FFFF00"/>
          </a:solidFill>
        </p:spPr>
        <p:txBody>
          <a:bodyPr bIns="45720" lIns="91440" rIns="91440" tIns="45720" wrap="square">
            <a:spAutoFit/>
          </a:bodyPr>
          <a:p>
            <a:pPr algn="ctr"/>
            <a:endParaRPr altLang="en-US" b="1" dirty="0" sz="5400" lang="zh-CN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48630" name="文本框 27"/>
          <p:cNvSpPr txBox="1"/>
          <p:nvPr/>
        </p:nvSpPr>
        <p:spPr>
          <a:xfrm>
            <a:off x="6572149" y="2348334"/>
            <a:ext cx="1132255" cy="4216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2400" lang="zh-CN">
                <a:solidFill>
                  <a:schemeClr val="bg1"/>
                </a:solidFill>
              </a:rPr>
              <a:t>特殊笔</a:t>
            </a: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>
          <a:xfrm>
            <a:off x="1824319" y="385341"/>
            <a:ext cx="3507908" cy="938411"/>
          </a:xfrm>
        </p:spPr>
        <p:txBody>
          <a:bodyPr>
            <a:normAutofit/>
          </a:bodyPr>
          <a:p>
            <a:pPr algn="ctr"/>
            <a:r>
              <a:rPr altLang="en-US" b="1" dirty="0" sz="4000" lang="zh-TW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教具</a:t>
            </a:r>
            <a:r>
              <a:rPr altLang="en-US" b="1" dirty="0" sz="4000" lang="zh-CN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栏工具</a:t>
            </a:r>
          </a:p>
        </p:txBody>
      </p:sp>
      <p:pic>
        <p:nvPicPr>
          <p:cNvPr id="2097170" name="Picture 2" descr="C:\Users\user-pc\Desktop\FS\2013-07-22_173405.pn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881507" y="1647974"/>
            <a:ext cx="769937" cy="1368425"/>
          </a:xfrm>
        </p:spPr>
      </p:pic>
      <p:pic>
        <p:nvPicPr>
          <p:cNvPr id="2097171" name="Picture 2" descr="C:\Users\user-pc\Desktop\FS\2013-07-22_17340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906906" y="3016399"/>
            <a:ext cx="719137" cy="28575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35" name="內容版面配置區 5"/>
          <p:cNvSpPr txBox="1"/>
          <p:nvPr/>
        </p:nvSpPr>
        <p:spPr>
          <a:xfrm>
            <a:off x="1723575" y="1541464"/>
            <a:ext cx="2194523" cy="4537075"/>
          </a:xfrm>
          <a:prstGeom prst="rect"/>
        </p:spPr>
        <p:txBody>
          <a:bodyPr>
            <a:normAutofit fontScale="96875" lnSpcReduction="10000"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dirty="0" lang="zh-TW">
                <a:solidFill>
                  <a:schemeClr val="bg1"/>
                </a:solidFill>
              </a:rPr>
              <a:t>聚光灯</a:t>
            </a:r>
            <a:endParaRPr altLang="zh-TW" dirty="0" 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altLang="en-US" dirty="0" lang="zh-TW">
                <a:solidFill>
                  <a:schemeClr val="bg1"/>
                </a:solidFill>
              </a:rPr>
              <a:t>四方遮幕</a:t>
            </a:r>
            <a:endParaRPr altLang="zh-TW" dirty="0" 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altLang="en-US" dirty="0" lang="zh-CN">
                <a:solidFill>
                  <a:srgbClr val="FF0000"/>
                </a:solidFill>
              </a:rPr>
              <a:t>计</a:t>
            </a:r>
            <a:r>
              <a:rPr altLang="en-US" dirty="0" lang="zh-TW">
                <a:solidFill>
                  <a:srgbClr val="FF0000"/>
                </a:solidFill>
              </a:rPr>
              <a:t>时器</a:t>
            </a:r>
            <a:endParaRPr altLang="zh-TW" dirty="0" lang="en-US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altLang="en-US" dirty="0" lang="zh-TW">
                <a:solidFill>
                  <a:schemeClr val="bg1"/>
                </a:solidFill>
              </a:rPr>
              <a:t>指标</a:t>
            </a:r>
            <a:endParaRPr altLang="zh-TW" dirty="0" 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altLang="en-US" dirty="0" lang="zh-TW">
                <a:solidFill>
                  <a:schemeClr val="bg1"/>
                </a:solidFill>
              </a:rPr>
              <a:t>遮字</a:t>
            </a:r>
            <a:endParaRPr altLang="zh-TW" dirty="0" 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altLang="en-US" dirty="0" lang="zh-TW">
                <a:solidFill>
                  <a:schemeClr val="bg1"/>
                </a:solidFill>
              </a:rPr>
              <a:t>印章</a:t>
            </a:r>
            <a:endParaRPr altLang="zh-TW" dirty="0" lang="en-US">
              <a:solidFill>
                <a:schemeClr val="bg1"/>
              </a:solidFill>
            </a:endParaRPr>
          </a:p>
        </p:txBody>
      </p:sp>
      <p:pic>
        <p:nvPicPr>
          <p:cNvPr id="2097172" name="Picture 2" descr="C:\Users\user-pc\Desktop\FS\2013-07-22_17340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5972870" y="1773903"/>
            <a:ext cx="720725" cy="42195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36" name="內容版面配置區 5"/>
          <p:cNvSpPr txBox="1"/>
          <p:nvPr/>
        </p:nvSpPr>
        <p:spPr bwMode="auto">
          <a:xfrm>
            <a:off x="6797451" y="1615152"/>
            <a:ext cx="1809606" cy="4463387"/>
          </a:xfrm>
          <a:prstGeom prst="rect"/>
          <a:noFill/>
          <a:ln>
            <a:noFill/>
          </a:ln>
          <a:effectLst/>
        </p:spPr>
        <p:txBody>
          <a:bodyPr bIns="38100" lIns="38100" rIns="38100" tIns="38100"/>
          <a:p>
            <a:pPr eaLnBrk="0" hangingPunct="0" indent="-319405" marL="319405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¨"/>
            </a:pPr>
            <a:r>
              <a:rPr altLang="en-US" dirty="0" sz="2900" kern="0" kumimoji="1" lang="zh-TW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挑人</a:t>
            </a:r>
            <a:endParaRPr altLang="zh-TW" dirty="0" sz="2900" kern="0" kumimoji="1" lang="en-US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w Cen MT" panose="020B0602020104020603" pitchFamily="34" charset="0"/>
            </a:endParaRPr>
          </a:p>
          <a:p>
            <a:pPr eaLnBrk="0" hangingPunct="0" indent="-319405" marL="319405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¨"/>
            </a:pPr>
            <a:r>
              <a:rPr altLang="en-US" dirty="0" sz="2900" kern="0" kumimoji="1" lang="zh-TW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计分板</a:t>
            </a:r>
            <a:endParaRPr altLang="zh-TW" dirty="0" sz="2900" kern="0" kumimoji="1" lang="en-US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w Cen MT" panose="020B0602020104020603" pitchFamily="34" charset="0"/>
            </a:endParaRPr>
          </a:p>
          <a:p>
            <a:pPr eaLnBrk="0" hangingPunct="0" indent="-319405" marL="319405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¨"/>
            </a:pPr>
            <a:r>
              <a:rPr altLang="en-US" dirty="0" sz="2900" kern="0" kumimoji="1" lang="zh-TW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直尺</a:t>
            </a:r>
            <a:endParaRPr altLang="zh-TW" dirty="0" sz="2900" kern="0" kumimoji="1" lang="en-US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w Cen MT" panose="020B0602020104020603" pitchFamily="34" charset="0"/>
            </a:endParaRPr>
          </a:p>
          <a:p>
            <a:pPr eaLnBrk="0" hangingPunct="0" indent="-319405" marL="319405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¨"/>
            </a:pPr>
            <a:r>
              <a:rPr altLang="en-US" dirty="0" sz="2900" kern="0" kumimoji="1" lang="zh-TW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三角板</a:t>
            </a:r>
            <a:endParaRPr altLang="zh-TW" dirty="0" sz="2900" kern="0" kumimoji="1" lang="en-US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w Cen MT" panose="020B0602020104020603" pitchFamily="34" charset="0"/>
            </a:endParaRPr>
          </a:p>
          <a:p>
            <a:pPr eaLnBrk="0" hangingPunct="0" indent="-319405" marL="319405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¨"/>
            </a:pPr>
            <a:r>
              <a:rPr altLang="en-US" dirty="0" sz="2900" kern="0" kumimoji="1" lang="zh-TW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量角器</a:t>
            </a:r>
            <a:endParaRPr altLang="zh-TW" dirty="0" sz="2900" kern="0" kumimoji="1" lang="en-US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w Cen MT" panose="020B0602020104020603" pitchFamily="34" charset="0"/>
            </a:endParaRPr>
          </a:p>
          <a:p>
            <a:pPr eaLnBrk="0" hangingPunct="0" indent="-319405" marL="319405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¨"/>
            </a:pPr>
            <a:r>
              <a:rPr altLang="en-US" dirty="0" sz="2900" kern="0" kumimoji="1" lang="zh-TW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w Cen MT" panose="020B0602020104020603" pitchFamily="34" charset="0"/>
              </a:rPr>
              <a:t>圆规</a:t>
            </a:r>
            <a:endParaRPr altLang="zh-TW" dirty="0" sz="2900" kern="0" kumimoji="1" lang="en-US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w Cen MT" panose="020B0602020104020603" pitchFamily="34" charset="0"/>
            </a:endParaRPr>
          </a:p>
        </p:txBody>
      </p:sp>
      <p:pic>
        <p:nvPicPr>
          <p:cNvPr id="2097173" name="图片 1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6042373" y="2524274"/>
            <a:ext cx="619125" cy="49212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4" name="图片 2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5332227" y="389195"/>
            <a:ext cx="953248" cy="934557"/>
          </a:xfrm>
          <a:prstGeom prst="rect"/>
        </p:spPr>
      </p:pic>
      <p:sp>
        <p:nvSpPr>
          <p:cNvPr id="1048637" name="文本框 3"/>
          <p:cNvSpPr txBox="1"/>
          <p:nvPr/>
        </p:nvSpPr>
        <p:spPr>
          <a:xfrm>
            <a:off x="6384033" y="717699"/>
            <a:ext cx="244929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rgbClr val="FF0000"/>
                </a:solidFill>
              </a:rPr>
              <a:t>可以记作白色洒水壶</a:t>
            </a:r>
          </a:p>
        </p:txBody>
      </p:sp>
      <p:pic>
        <p:nvPicPr>
          <p:cNvPr id="2097175" name="圖片 4" descr="2013-11-18_134012.png"/>
          <p:cNvPicPr>
            <a:picLocks noChangeAspect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4015630" y="2527409"/>
            <a:ext cx="1460266" cy="1474898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38" name="左箭头 15"/>
          <p:cNvSpPr/>
          <p:nvPr/>
        </p:nvSpPr>
        <p:spPr>
          <a:xfrm rot="10800000">
            <a:off x="3355130" y="3264858"/>
            <a:ext cx="651369" cy="261682"/>
          </a:xfrm>
          <a:prstGeom prst="leftArrow"/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bIns="45720" lIns="91440" rIns="91440" tIns="45720" wrap="square">
            <a:spAutoFit/>
          </a:bodyPr>
          <a:p>
            <a:pPr algn="ctr"/>
            <a:endParaRPr altLang="en-US" b="1" dirty="0" sz="5400" lang="zh-CN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97176" name="圖片 3" descr="2013-11-18_133943.png"/>
          <p:cNvPicPr>
            <a:picLocks noChangeAspect="1"/>
          </p:cNvPicPr>
          <p:nvPr/>
        </p:nvPicPr>
        <p:blipFill>
          <a:blip xmlns:r="http://schemas.openxmlformats.org/officeDocument/2006/relationships" r:embed="rId7" cstate="print"/>
          <a:srcRect/>
          <a:stretch>
            <a:fillRect/>
          </a:stretch>
        </p:blipFill>
        <p:spPr bwMode="auto">
          <a:xfrm>
            <a:off x="8468834" y="1189092"/>
            <a:ext cx="1597099" cy="1342502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39" name="左箭头 15"/>
          <p:cNvSpPr/>
          <p:nvPr/>
        </p:nvSpPr>
        <p:spPr>
          <a:xfrm rot="10800000">
            <a:off x="8018344" y="1860343"/>
            <a:ext cx="380883" cy="264402"/>
          </a:xfrm>
          <a:prstGeom prst="leftArrow"/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bIns="45720" lIns="91440" rIns="91440" tIns="45720" wrap="square">
            <a:spAutoFit/>
          </a:bodyPr>
          <a:p>
            <a:pPr algn="ctr"/>
            <a:endParaRPr altLang="en-US" b="1" dirty="0" sz="5400" lang="zh-CN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48640" name="橢圓 9"/>
          <p:cNvSpPr/>
          <p:nvPr/>
        </p:nvSpPr>
        <p:spPr>
          <a:xfrm>
            <a:off x="5916514" y="1543105"/>
            <a:ext cx="935038" cy="935037"/>
          </a:xfrm>
          <a:prstGeom prst="ellipse"/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altLang="en-US" lang="zh-TW">
              <a:sym typeface="Gill Sans" pitchFamily="-84" charset="0"/>
            </a:endParaRPr>
          </a:p>
        </p:txBody>
      </p:sp>
      <p:sp>
        <p:nvSpPr>
          <p:cNvPr id="1048641" name="橢圓 9"/>
          <p:cNvSpPr/>
          <p:nvPr/>
        </p:nvSpPr>
        <p:spPr>
          <a:xfrm>
            <a:off x="788537" y="2874964"/>
            <a:ext cx="935038" cy="935037"/>
          </a:xfrm>
          <a:prstGeom prst="ellipse"/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altLang="en-US" lang="zh-TW">
              <a:sym typeface="Gill Sans" pitchFamily="-8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文本框 1"/>
          <p:cNvSpPr txBox="1"/>
          <p:nvPr/>
        </p:nvSpPr>
        <p:spPr>
          <a:xfrm>
            <a:off x="1690730" y="2546288"/>
            <a:ext cx="1217497" cy="2543593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8000" lang="zh-CN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不</a:t>
            </a:r>
            <a:r>
              <a:rPr altLang="zh-CN" dirty="0" sz="8000" lang="zh-CN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用</a:t>
            </a:r>
          </a:p>
        </p:txBody>
      </p:sp>
      <p:pic>
        <p:nvPicPr>
          <p:cNvPr id="2097177" name="图片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817867" y="5089881"/>
            <a:ext cx="984772" cy="909020"/>
          </a:xfrm>
          <a:prstGeom prst="rect"/>
        </p:spPr>
      </p:pic>
      <p:pic>
        <p:nvPicPr>
          <p:cNvPr id="2097178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19613" y="1963965"/>
            <a:ext cx="1303191" cy="4041872"/>
          </a:xfrm>
          <a:prstGeom prst="rect"/>
        </p:spPr>
      </p:pic>
      <p:sp>
        <p:nvSpPr>
          <p:cNvPr id="1048646" name="Right Arrow 2"/>
          <p:cNvSpPr/>
          <p:nvPr/>
        </p:nvSpPr>
        <p:spPr>
          <a:xfrm>
            <a:off x="1904192" y="5233299"/>
            <a:ext cx="790575" cy="400050"/>
          </a:xfrm>
          <a:prstGeom prst="rightArrow"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/>
            <a:endParaRPr altLang="en-US" lang="zh-TW">
              <a:sym typeface="Gill Sans" pitchFamily="-84" charset="0"/>
            </a:endParaRPr>
          </a:p>
        </p:txBody>
      </p:sp>
      <p:sp>
        <p:nvSpPr>
          <p:cNvPr id="1048647" name="文本框 4"/>
          <p:cNvSpPr txBox="1"/>
          <p:nvPr/>
        </p:nvSpPr>
        <p:spPr>
          <a:xfrm>
            <a:off x="3710554" y="3687653"/>
            <a:ext cx="1617009" cy="138499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2800" lang="zh-CN">
                <a:solidFill>
                  <a:srgbClr val="FFFF00"/>
                </a:solidFill>
              </a:rPr>
              <a:t>点击最小化图标变成       👉</a:t>
            </a:r>
          </a:p>
        </p:txBody>
      </p:sp>
      <p:pic>
        <p:nvPicPr>
          <p:cNvPr id="2097179" name="Picture 3" descr="C:\Users\ASUS\Desktop\viewfile (1)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5273651" y="3758511"/>
            <a:ext cx="960438" cy="1874838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48" name="Right Arrow 2"/>
          <p:cNvSpPr/>
          <p:nvPr/>
        </p:nvSpPr>
        <p:spPr>
          <a:xfrm>
            <a:off x="6294063" y="4180125"/>
            <a:ext cx="790575" cy="400050"/>
          </a:xfrm>
          <a:prstGeom prst="rightArrow"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/>
            <a:endParaRPr altLang="en-US" lang="zh-TW">
              <a:sym typeface="Gill Sans" pitchFamily="-84" charset="0"/>
            </a:endParaRPr>
          </a:p>
        </p:txBody>
      </p:sp>
      <p:sp>
        <p:nvSpPr>
          <p:cNvPr id="1048649" name="文本框 10"/>
          <p:cNvSpPr txBox="1"/>
          <p:nvPr/>
        </p:nvSpPr>
        <p:spPr>
          <a:xfrm>
            <a:off x="6890660" y="1806938"/>
            <a:ext cx="2140772" cy="203132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rgbClr val="FFFF00"/>
                </a:solidFill>
              </a:rPr>
              <a:t>只要需要使用的时候就点图示的笔，视频暂停页面、</a:t>
            </a:r>
            <a:r>
              <a:rPr altLang="zh-CN" dirty="0" lang="en-US">
                <a:solidFill>
                  <a:srgbClr val="FFFF00"/>
                </a:solidFill>
              </a:rPr>
              <a:t>PPT</a:t>
            </a:r>
            <a:r>
              <a:rPr altLang="en-US" dirty="0" lang="zh-CN">
                <a:solidFill>
                  <a:srgbClr val="FFFF00"/>
                </a:solidFill>
              </a:rPr>
              <a:t>页面、</a:t>
            </a:r>
            <a:r>
              <a:rPr altLang="zh-CN" dirty="0" lang="en-US">
                <a:solidFill>
                  <a:srgbClr val="FFFF00"/>
                </a:solidFill>
              </a:rPr>
              <a:t>word</a:t>
            </a:r>
            <a:r>
              <a:rPr altLang="en-US" dirty="0" lang="zh-CN">
                <a:solidFill>
                  <a:srgbClr val="FFFF00"/>
                </a:solidFill>
              </a:rPr>
              <a:t>文档、网络查找的资料、上传的照片等都可以截取到系统中来</a:t>
            </a:r>
          </a:p>
        </p:txBody>
      </p:sp>
      <p:pic>
        <p:nvPicPr>
          <p:cNvPr id="2097180" name="图片 11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144612" y="3984901"/>
            <a:ext cx="1343025" cy="1343025"/>
          </a:xfrm>
          <a:prstGeom prst="rect"/>
        </p:spPr>
      </p:pic>
      <p:sp>
        <p:nvSpPr>
          <p:cNvPr id="1048650" name="文本框 12"/>
          <p:cNvSpPr txBox="1"/>
          <p:nvPr/>
        </p:nvSpPr>
        <p:spPr>
          <a:xfrm>
            <a:off x="5187215" y="2024036"/>
            <a:ext cx="1133309" cy="1323439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8000" lang="zh-CN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用</a:t>
            </a:r>
          </a:p>
        </p:txBody>
      </p:sp>
      <p:sp>
        <p:nvSpPr>
          <p:cNvPr id="1048651" name="Right Arrow 2"/>
          <p:cNvSpPr/>
          <p:nvPr/>
        </p:nvSpPr>
        <p:spPr>
          <a:xfrm>
            <a:off x="8602499" y="4180125"/>
            <a:ext cx="790575" cy="400050"/>
          </a:xfrm>
          <a:prstGeom prst="rightArrow"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/>
            <a:endParaRPr altLang="en-US" lang="zh-TW">
              <a:sym typeface="Gill Sans" pitchFamily="-84" charset="0"/>
            </a:endParaRPr>
          </a:p>
        </p:txBody>
      </p:sp>
      <p:pic>
        <p:nvPicPr>
          <p:cNvPr id="2097181" name="图片 1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494205" y="1666717"/>
            <a:ext cx="1303191" cy="4041872"/>
          </a:xfrm>
          <a:prstGeom prst="rect"/>
        </p:spPr>
      </p:pic>
      <p:sp>
        <p:nvSpPr>
          <p:cNvPr id="1048652" name="Right Arrow 2"/>
          <p:cNvSpPr/>
          <p:nvPr/>
        </p:nvSpPr>
        <p:spPr>
          <a:xfrm>
            <a:off x="6166310" y="2422550"/>
            <a:ext cx="790575" cy="400050"/>
          </a:xfrm>
          <a:prstGeom prst="rightArrow"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/>
            <a:endParaRPr altLang="en-US" lang="zh-TW">
              <a:sym typeface="Gill Sans" pitchFamily="-84" charset="0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l="15396" b="20869"/>
          <a:stretch>
            <a:fillRect/>
          </a:stretch>
        </p:blipFill>
        <p:spPr bwMode="auto">
          <a:xfrm>
            <a:off x="590108" y="1860698"/>
            <a:ext cx="8029202" cy="4222618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53" name="文本框 1"/>
          <p:cNvSpPr txBox="1"/>
          <p:nvPr/>
        </p:nvSpPr>
        <p:spPr>
          <a:xfrm>
            <a:off x="2482702" y="361507"/>
            <a:ext cx="2775097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4000" lang="zh-CN">
                <a:solidFill>
                  <a:srgbClr val="FFC000"/>
                </a:solidFill>
              </a:rPr>
              <a:t>如何退出</a:t>
            </a:r>
          </a:p>
        </p:txBody>
      </p:sp>
      <p:sp>
        <p:nvSpPr>
          <p:cNvPr id="1048654" name="文本框 2"/>
          <p:cNvSpPr txBox="1"/>
          <p:nvPr/>
        </p:nvSpPr>
        <p:spPr>
          <a:xfrm>
            <a:off x="9255642" y="1780952"/>
            <a:ext cx="2679404" cy="2862322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>
                <a:solidFill>
                  <a:schemeClr val="bg1"/>
                </a:solidFill>
              </a:rPr>
              <a:t>如右图所示，要完全退出软件的时候，只需要点击右边菜单栏最上面的</a:t>
            </a:r>
            <a:r>
              <a:rPr altLang="zh-CN" dirty="0" lang="en-US">
                <a:solidFill>
                  <a:srgbClr val="FF0000"/>
                </a:solidFill>
              </a:rPr>
              <a:t>HI</a:t>
            </a:r>
            <a:r>
              <a:rPr altLang="en-US" dirty="0" lang="zh-CN">
                <a:solidFill>
                  <a:srgbClr val="FF0000"/>
                </a:solidFill>
              </a:rPr>
              <a:t> </a:t>
            </a:r>
            <a:r>
              <a:rPr altLang="en-US" dirty="0" lang="zh-CN">
                <a:solidFill>
                  <a:schemeClr val="bg1"/>
                </a:solidFill>
              </a:rPr>
              <a:t>，如果该课堂笔记老师还有需要复习，就点击 </a:t>
            </a:r>
            <a:r>
              <a:rPr altLang="en-US" dirty="0" lang="zh-CN">
                <a:solidFill>
                  <a:srgbClr val="FF0000"/>
                </a:solidFill>
              </a:rPr>
              <a:t>√  </a:t>
            </a:r>
            <a:r>
              <a:rPr altLang="en-US" dirty="0" lang="zh-CN">
                <a:solidFill>
                  <a:schemeClr val="bg1"/>
                </a:solidFill>
              </a:rPr>
              <a:t>保存在指定文件夹中，下次再打开使用即可。如果该堂内容不需要保存，则直接点击</a:t>
            </a:r>
            <a:r>
              <a:rPr altLang="zh-CN" dirty="0" lang="en-US">
                <a:solidFill>
                  <a:srgbClr val="FF0000"/>
                </a:solidFill>
              </a:rPr>
              <a:t>×</a:t>
            </a:r>
            <a:r>
              <a:rPr altLang="en-US" dirty="0" lang="zh-CN">
                <a:solidFill>
                  <a:schemeClr val="bg1"/>
                </a:solidFill>
              </a:rPr>
              <a:t>退出即可。</a:t>
            </a:r>
          </a:p>
        </p:txBody>
      </p:sp>
      <p:sp>
        <p:nvSpPr>
          <p:cNvPr id="1048655" name="Right Arrow 2"/>
          <p:cNvSpPr/>
          <p:nvPr/>
        </p:nvSpPr>
        <p:spPr>
          <a:xfrm rot="10800000">
            <a:off x="8659645" y="1860698"/>
            <a:ext cx="595997" cy="304701"/>
          </a:xfrm>
          <a:prstGeom prst="rightArrow"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/>
            <a:endParaRPr altLang="en-US" lang="zh-TW">
              <a:sym typeface="Gill Sans" pitchFamily="-84" charset="0"/>
            </a:endParaRPr>
          </a:p>
        </p:txBody>
      </p:sp>
    </p:spTree>
    <p:custDataLst>
      <p:tags r:id="rId2"/>
    </p:custDataLst>
  </p:cSld>
  <p:clrMapOvr>
    <a:masterClrMapping/>
  </p:clrMapOvr>
  <p:transition>
    <p:newsflash/>
  </p:transition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07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ID" val="custom160007_1*a*1"/>
  <p:tag name="KSO_WM_UNIT_PRESET_TEXT_INDEX" val="0"/>
  <p:tag name="KSO_WM_UNIT_PRESET_TEXT_LEN" val="9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07"/>
  <p:tag name="KSO_WM_UNIT_TYPE" val="b"/>
  <p:tag name="KSO_WM_UNIT_INDEX" val="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ID" val="custom160007_1*b*1"/>
  <p:tag name="KSO_WM_UNIT_PRESET_TEXT_INDEX" val="1"/>
  <p:tag name="KSO_WM_UNIT_PRESET_TEXT_LEN" val="10"/>
</p:tagLst>
</file>

<file path=ppt/tags/tag3.xml><?xml version="1.0" encoding="utf-8"?>
<p:tagLst xmlns:p="http://schemas.openxmlformats.org/presentationml/2006/main">
  <p:tag name="KSO_WM_TEMPLATE_CATEGORY" val="custom"/>
  <p:tag name="KSO_WM_TEMPLATE_INDEX" val="160007"/>
  <p:tag name="KSO_WM_TAG_VERSION" val="1.0"/>
  <p:tag name="KSO_WM_SLIDE_ID" val="custom160007_1"/>
  <p:tag name="KSO_WM_SLIDE_INDEX" val="1"/>
  <p:tag name="KSO_WM_SLIDE_ITEM_CNT" val="2"/>
  <p:tag name="KSO_WM_SLIDE_LAYOUT" val="a_b_j"/>
  <p:tag name="KSO_WM_SLIDE_LAYOUT_CNT" val="1_1_1"/>
  <p:tag name="KSO_WM_SLIDE_TYPE" val="title"/>
  <p:tag name="KSO_WM_TEMPLATE_THUMBS_INDEX" val="1、8、14、16、17、18、19、24"/>
  <p:tag name="KSO_WM_BEAUTIFY_FLAG" val="#wm#"/>
</p:tagLst>
</file>

<file path=ppt/tags/tag4.xml><?xml version="1.0" encoding="utf-8"?>
<p:tagLst xmlns:p="http://schemas.openxmlformats.org/presentationml/2006/main">
  <p:tag name="KSO_WM_SLIDE_ID" val="custom160007_23"/>
  <p:tag name="KSO_WM_SLIDE_INDEX" val="23"/>
  <p:tag name="KSO_WM_SLIDE_LAYOUT" val="a_f_k"/>
  <p:tag name="KSO_WM_SLIDE_LAYOUT_CNT" val="1_1_1"/>
  <p:tag name="KSO_WM_SLIDE_TYPE" val="text"/>
  <p:tag name="KSO_WM_BEAUTIFY_FLAG" val="#wm#"/>
  <p:tag name="KSO_WM_SLIDE_POSITION" val="54*52"/>
  <p:tag name="KSO_WM_SLIDE_SIZE" val="819*420"/>
  <p:tag name="KSO_WM_SLIDE_ITEM_CNT" val="1"/>
  <p:tag name="KSO_WM_TEMPLATE_CATEGORY" val="custom"/>
  <p:tag name="KSO_WM_TEMPLATE_INDEX" val="160007"/>
  <p:tag name="KSO_WM_TAG_VERSION" val="1.0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07"/>
  <p:tag name="KSO_WM_UNIT_TYPE" val="f"/>
  <p:tag name="KSO_WM_UNIT_INDEX" val="1"/>
  <p:tag name="KSO_WM_UNIT_CLEAR" val="1"/>
  <p:tag name="KSO_WM_UNIT_LAYERLEVEL" val="1"/>
  <p:tag name="KSO_WM_UNIT_VALUE" val="341"/>
  <p:tag name="KSO_WM_UNIT_HIGHLIGHT" val="0"/>
  <p:tag name="KSO_WM_UNIT_COMPATIBLE" val="0"/>
  <p:tag name="KSO_WM_UNIT_ID" val="custom160007_23*f*1"/>
  <p:tag name="KSO_WM_UNIT_PRESET_TEXT_INDEX" val="2"/>
  <p:tag name="KSO_WM_UNIT_PRESET_TEXT_LEN" val="60"/>
</p:tagLst>
</file>

<file path=ppt/tags/tag6.xml><?xml version="1.0" encoding="utf-8"?>
<p:tagLst xmlns:p="http://schemas.openxmlformats.org/presentationml/2006/main">
  <p:tag name="KSO_WM_SLIDE_ID" val="custom160007_23"/>
  <p:tag name="KSO_WM_SLIDE_INDEX" val="23"/>
  <p:tag name="KSO_WM_SLIDE_LAYOUT" val="a_f_k"/>
  <p:tag name="KSO_WM_SLIDE_LAYOUT_CNT" val="1_1_1"/>
  <p:tag name="KSO_WM_SLIDE_TYPE" val="text"/>
  <p:tag name="KSO_WM_BEAUTIFY_FLAG" val="#wm#"/>
  <p:tag name="KSO_WM_SLIDE_POSITION" val="54*52"/>
  <p:tag name="KSO_WM_SLIDE_SIZE" val="819*420"/>
  <p:tag name="KSO_WM_SLIDE_ITEM_CNT" val="1"/>
  <p:tag name="KSO_WM_TEMPLATE_CATEGORY" val="custom"/>
  <p:tag name="KSO_WM_TEMPLATE_INDEX" val="160007"/>
  <p:tag name="KSO_WM_TAG_VERSION" val="1.0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佈景主題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2016全球科技領導與教學科技高峰論壇 2016Global Technology Leadership and Instructional</dc:title>
  <dc:creator>20140225</dc:creator>
  <cp:lastModifiedBy>admin</cp:lastModifiedBy>
  <dcterms:created xsi:type="dcterms:W3CDTF">2016-11-16T14:02:00Z</dcterms:created>
  <dcterms:modified xsi:type="dcterms:W3CDTF">2018-03-01T08:14:41Z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2052-10.1.0.6759</vt:lpwstr>
  </property>
</Properties>
</file>